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3"/>
  </p:notesMasterIdLst>
  <p:handoutMasterIdLst>
    <p:handoutMasterId r:id="rId14"/>
  </p:handoutMasterIdLst>
  <p:sldIdLst>
    <p:sldId id="259" r:id="rId2"/>
    <p:sldId id="260" r:id="rId3"/>
    <p:sldId id="262" r:id="rId4"/>
    <p:sldId id="269" r:id="rId5"/>
    <p:sldId id="261" r:id="rId6"/>
    <p:sldId id="264" r:id="rId7"/>
    <p:sldId id="263" r:id="rId8"/>
    <p:sldId id="265" r:id="rId9"/>
    <p:sldId id="266" r:id="rId10"/>
    <p:sldId id="267" r:id="rId11"/>
    <p:sldId id="268" r:id="rId12"/>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F0C8144F-A835-4C9D-A0E4-506DB2E6E318}">
          <p14:sldIdLst>
            <p14:sldId id="259"/>
          </p14:sldIdLst>
        </p14:section>
        <p14:section name="Linha do Tempo" id="{43024821-3991-4265-8399-9ACB858B4E6D}">
          <p14:sldIdLst>
            <p14:sldId id="260"/>
            <p14:sldId id="262"/>
            <p14:sldId id="269"/>
            <p14:sldId id="261"/>
            <p14:sldId id="264"/>
            <p14:sldId id="263"/>
            <p14:sldId id="265"/>
            <p14:sldId id="266"/>
            <p14:sldId id="267"/>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58"/>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D2EA776-6486-409F-9E42-BD4FCC6A44A1}" type="datetime1">
              <a:rPr lang="pt-BR" smtClean="0"/>
              <a:t>03/04/2025</a:t>
            </a:fld>
            <a:endParaRPr lang="en-US"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‹nº›</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435DDD2-5AEF-4CE6-93B6-6FB9C678CC40}" type="datetime1">
              <a:rPr lang="pt-BR" smtClean="0"/>
              <a:t>03/04/2025</a:t>
            </a:fld>
            <a:endParaRPr lang="en-US"/>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endParaRPr lang="en-US"/>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‹nº›</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370693" y="1769540"/>
            <a:ext cx="9440034" cy="1828801"/>
          </a:xfrm>
        </p:spPr>
        <p:txBody>
          <a:bodyPr rtlCol="0" anchor="b">
            <a:normAutofit/>
          </a:bodyPr>
          <a:lstStyle>
            <a:lvl1pPr algn="ctr">
              <a:defRPr sz="5400"/>
            </a:lvl1pPr>
          </a:lstStyle>
          <a:p>
            <a:pPr rtl="0"/>
            <a:r>
              <a:rPr lang="pt-br" dirty="0"/>
              <a:t>Clique para editar o estilo de título Mestre</a:t>
            </a:r>
            <a:endParaRPr lang="en-US" dirty="0"/>
          </a:p>
        </p:txBody>
      </p:sp>
      <p:sp>
        <p:nvSpPr>
          <p:cNvPr id="3" name="Subtítulo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a:t>Clique para editar o estilo do subtítulo Mestre</a:t>
            </a:r>
            <a:endParaRPr lang="en-US" dirty="0"/>
          </a:p>
        </p:txBody>
      </p:sp>
      <p:sp>
        <p:nvSpPr>
          <p:cNvPr id="4" name="Espaço Reservado para Data 3"/>
          <p:cNvSpPr>
            <a:spLocks noGrp="1"/>
          </p:cNvSpPr>
          <p:nvPr>
            <p:ph type="dt" sz="half" idx="10"/>
          </p:nvPr>
        </p:nvSpPr>
        <p:spPr/>
        <p:txBody>
          <a:bodyPr rtlCol="0"/>
          <a:lstStyle/>
          <a:p>
            <a:pPr rtl="0"/>
            <a:fld id="{550DF503-732B-4721-AC20-D30104D5F450}" type="datetime1">
              <a:rPr lang="pt-BR" smtClean="0"/>
              <a:t>03/04/2025</a:t>
            </a:fld>
            <a:endParaRPr lang="en-US" dirty="0"/>
          </a:p>
        </p:txBody>
      </p:sp>
      <p:sp>
        <p:nvSpPr>
          <p:cNvPr id="5" name="Espaço Reservado para Rodapé 4"/>
          <p:cNvSpPr>
            <a:spLocks noGrp="1"/>
          </p:cNvSpPr>
          <p:nvPr>
            <p:ph type="ftr" sz="quarter" idx="11"/>
          </p:nvPr>
        </p:nvSpPr>
        <p:spPr/>
        <p:txBody>
          <a:bodyPr rtlCol="0"/>
          <a:lstStyle/>
          <a:p>
            <a:pPr rtl="0"/>
            <a:endParaRPr lang="en-US" dirty="0"/>
          </a:p>
        </p:txBody>
      </p:sp>
      <p:sp>
        <p:nvSpPr>
          <p:cNvPr id="6" name="Espaço Reservado para o Número do Slide 5"/>
          <p:cNvSpPr>
            <a:spLocks noGrp="1"/>
          </p:cNvSpPr>
          <p:nvPr>
            <p:ph type="sldNum" sz="quarter" idx="12"/>
          </p:nvPr>
        </p:nvSpPr>
        <p:spPr/>
        <p:txBody>
          <a:bodyPr rtlCol="0"/>
          <a:lstStyle/>
          <a:p>
            <a:pPr rtl="0"/>
            <a:fld id="{3A98EE3D-8CD1-4C3F-BD1C-C98C9596463C}" type="slidenum">
              <a:rPr lang="en-US" smtClean="0"/>
              <a:pPr rtl="0"/>
              <a:t>‹nº›</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pic>
        <p:nvPicPr>
          <p:cNvPr id="16" name="Imagem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ítulo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pt-BR"/>
              <a:t>Clique para editar o título Mestre</a:t>
            </a:r>
            <a:endParaRPr lang="en-US" dirty="0"/>
          </a:p>
        </p:txBody>
      </p:sp>
      <p:sp>
        <p:nvSpPr>
          <p:cNvPr id="3" name="Espaço Reservado para Imagem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a:t>Clique no ícone para adicionar uma imagem</a:t>
            </a:r>
            <a:endParaRPr lang="en-US" dirty="0"/>
          </a:p>
        </p:txBody>
      </p:sp>
      <p:sp>
        <p:nvSpPr>
          <p:cNvPr id="4" name="Espaço reservado para texto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os estilos de texto Mestres</a:t>
            </a:r>
          </a:p>
        </p:txBody>
      </p:sp>
      <p:sp>
        <p:nvSpPr>
          <p:cNvPr id="5" name="Espaço Reservado para Data 4"/>
          <p:cNvSpPr>
            <a:spLocks noGrp="1"/>
          </p:cNvSpPr>
          <p:nvPr>
            <p:ph type="dt" sz="half" idx="10"/>
          </p:nvPr>
        </p:nvSpPr>
        <p:spPr/>
        <p:txBody>
          <a:bodyPr rtlCol="0"/>
          <a:lstStyle/>
          <a:p>
            <a:pPr rtl="0"/>
            <a:fld id="{52780597-7E4C-49B1-8DFA-506BCE34072C}" type="datetime1">
              <a:rPr lang="pt-BR" smtClean="0"/>
              <a:t>03/04/2025</a:t>
            </a:fld>
            <a:endParaRPr lang="en-US" dirty="0"/>
          </a:p>
        </p:txBody>
      </p:sp>
      <p:sp>
        <p:nvSpPr>
          <p:cNvPr id="6" name="Espaço Reservado para Rodapé 5"/>
          <p:cNvSpPr>
            <a:spLocks noGrp="1"/>
          </p:cNvSpPr>
          <p:nvPr>
            <p:ph type="ftr" sz="quarter" idx="11"/>
          </p:nvPr>
        </p:nvSpPr>
        <p:spPr/>
        <p:txBody>
          <a:bodyPr rtlCol="0"/>
          <a:lstStyle/>
          <a:p>
            <a:pPr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8437"/>
            <a:ext cx="10353762" cy="3534344"/>
          </a:xfrm>
        </p:spPr>
        <p:txBody>
          <a:bodyPr rtlCol="0" anchor="ctr">
            <a:normAutofit/>
          </a:bodyPr>
          <a:lstStyle>
            <a:lvl1pPr>
              <a:defRPr sz="4000"/>
            </a:lvl1pPr>
          </a:lstStyle>
          <a:p>
            <a:pPr rtl="0"/>
            <a:r>
              <a:rPr lang="pt-BR"/>
              <a:t>Clique para editar o título Mestre</a:t>
            </a:r>
            <a:endParaRPr lang="en-US" dirty="0"/>
          </a:p>
        </p:txBody>
      </p:sp>
      <p:sp>
        <p:nvSpPr>
          <p:cNvPr id="4" name="Espaço reservado para texto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os estilos de texto Mestres</a:t>
            </a:r>
          </a:p>
        </p:txBody>
      </p:sp>
      <p:sp>
        <p:nvSpPr>
          <p:cNvPr id="5" name="Espaço Reservado para Data 4"/>
          <p:cNvSpPr>
            <a:spLocks noGrp="1"/>
          </p:cNvSpPr>
          <p:nvPr>
            <p:ph type="dt" sz="half" idx="10"/>
          </p:nvPr>
        </p:nvSpPr>
        <p:spPr/>
        <p:txBody>
          <a:bodyPr rtlCol="0"/>
          <a:lstStyle/>
          <a:p>
            <a:pPr rtl="0"/>
            <a:fld id="{1F6DF03D-7AFC-47DF-9591-1326FF7AD073}" type="datetime1">
              <a:rPr lang="pt-BR" smtClean="0"/>
              <a:t>03/04/2025</a:t>
            </a:fld>
            <a:endParaRPr lang="en-US" dirty="0"/>
          </a:p>
        </p:txBody>
      </p:sp>
      <p:sp>
        <p:nvSpPr>
          <p:cNvPr id="6" name="Espaço Reservado para Rodapé 5"/>
          <p:cNvSpPr>
            <a:spLocks noGrp="1"/>
          </p:cNvSpPr>
          <p:nvPr>
            <p:ph type="ftr" sz="quarter" idx="11"/>
          </p:nvPr>
        </p:nvSpPr>
        <p:spPr/>
        <p:txBody>
          <a:bodyPr rtlCol="0"/>
          <a:lstStyle/>
          <a:p>
            <a:pPr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600"/>
            <a:ext cx="9302752" cy="2992904"/>
          </a:xfrm>
        </p:spPr>
        <p:txBody>
          <a:bodyPr rtlCol="0" anchor="ctr">
            <a:normAutofit/>
          </a:bodyPr>
          <a:lstStyle>
            <a:lvl1pPr>
              <a:defRPr sz="3600"/>
            </a:lvl1pPr>
          </a:lstStyle>
          <a:p>
            <a:pPr rtl="0"/>
            <a:r>
              <a:rPr lang="pt-BR"/>
              <a:t>Clique para editar o título Mestre</a:t>
            </a:r>
            <a:endParaRPr lang="en-US" dirty="0"/>
          </a:p>
        </p:txBody>
      </p:sp>
      <p:sp>
        <p:nvSpPr>
          <p:cNvPr id="12" name="Espaço Reservado para Texto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os estilos de texto Mestres</a:t>
            </a:r>
          </a:p>
        </p:txBody>
      </p:sp>
      <p:sp>
        <p:nvSpPr>
          <p:cNvPr id="4" name="Espaço reservado para texto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os estilos de texto Mestres</a:t>
            </a:r>
          </a:p>
        </p:txBody>
      </p:sp>
      <p:sp>
        <p:nvSpPr>
          <p:cNvPr id="5" name="Espaço Reservado para Data 4"/>
          <p:cNvSpPr>
            <a:spLocks noGrp="1"/>
          </p:cNvSpPr>
          <p:nvPr>
            <p:ph type="dt" sz="half" idx="10"/>
          </p:nvPr>
        </p:nvSpPr>
        <p:spPr/>
        <p:txBody>
          <a:bodyPr rtlCol="0"/>
          <a:lstStyle/>
          <a:p>
            <a:pPr rtl="0"/>
            <a:fld id="{09F37908-64F6-4BF1-AEF9-1375A5CF069B}" type="datetime1">
              <a:rPr lang="pt-BR" smtClean="0"/>
              <a:t>03/04/2025</a:t>
            </a:fld>
            <a:endParaRPr lang="en-US" dirty="0"/>
          </a:p>
        </p:txBody>
      </p:sp>
      <p:sp>
        <p:nvSpPr>
          <p:cNvPr id="6" name="Espaço Reservado para Rodapé 5"/>
          <p:cNvSpPr>
            <a:spLocks noGrp="1"/>
          </p:cNvSpPr>
          <p:nvPr>
            <p:ph type="ftr" sz="quarter" idx="11"/>
          </p:nvPr>
        </p:nvSpPr>
        <p:spPr/>
        <p:txBody>
          <a:bodyPr rtlCol="0"/>
          <a:lstStyle/>
          <a:p>
            <a:pPr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
        <p:nvSpPr>
          <p:cNvPr id="11" name="Caixa de texto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pt-br" sz="8000">
                <a:solidFill>
                  <a:schemeClr val="tx1"/>
                </a:solidFill>
                <a:effectLst/>
              </a:rPr>
              <a:t>"</a:t>
            </a:r>
          </a:p>
        </p:txBody>
      </p:sp>
      <p:sp>
        <p:nvSpPr>
          <p:cNvPr id="13" name="Caixa de texto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p:nvPr>
        </p:nvSpPr>
        <p:spPr>
          <a:xfrm>
            <a:off x="913794" y="2126942"/>
            <a:ext cx="10353763" cy="2511835"/>
          </a:xfrm>
        </p:spPr>
        <p:txBody>
          <a:bodyPr rtlCol="0" anchor="b"/>
          <a:lstStyle>
            <a:lvl1pPr>
              <a:defRPr sz="3200"/>
            </a:lvl1pPr>
          </a:lstStyle>
          <a:p>
            <a:pPr rtl="0"/>
            <a:r>
              <a:rPr lang="pt-BR"/>
              <a:t>Clique para editar o título Mestre</a:t>
            </a:r>
            <a:endParaRPr lang="en-US" dirty="0"/>
          </a:p>
        </p:txBody>
      </p:sp>
      <p:sp>
        <p:nvSpPr>
          <p:cNvPr id="4" name="Espaço reservado para texto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os estilos de texto Mestres</a:t>
            </a:r>
          </a:p>
        </p:txBody>
      </p:sp>
      <p:sp>
        <p:nvSpPr>
          <p:cNvPr id="5" name="Espaço Reservado para Data 4"/>
          <p:cNvSpPr>
            <a:spLocks noGrp="1"/>
          </p:cNvSpPr>
          <p:nvPr>
            <p:ph type="dt" sz="half" idx="10"/>
          </p:nvPr>
        </p:nvSpPr>
        <p:spPr/>
        <p:txBody>
          <a:bodyPr rtlCol="0"/>
          <a:lstStyle/>
          <a:p>
            <a:pPr rtl="0"/>
            <a:fld id="{B0EB9173-D618-48E2-BAA6-9B20DA9854D6}" type="datetime1">
              <a:rPr lang="pt-BR" smtClean="0"/>
              <a:t>03/04/2025</a:t>
            </a:fld>
            <a:endParaRPr lang="en-US" dirty="0"/>
          </a:p>
        </p:txBody>
      </p:sp>
      <p:sp>
        <p:nvSpPr>
          <p:cNvPr id="6" name="Espaço Reservado para Rodapé 5"/>
          <p:cNvSpPr>
            <a:spLocks noGrp="1"/>
          </p:cNvSpPr>
          <p:nvPr>
            <p:ph type="ftr" sz="quarter" idx="11"/>
          </p:nvPr>
        </p:nvSpPr>
        <p:spPr/>
        <p:txBody>
          <a:bodyPr rtlCol="0"/>
          <a:lstStyle/>
          <a:p>
            <a:pPr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na 3">
    <p:spTree>
      <p:nvGrpSpPr>
        <p:cNvPr id="1" name=""/>
        <p:cNvGrpSpPr/>
        <p:nvPr/>
      </p:nvGrpSpPr>
      <p:grpSpPr>
        <a:xfrm>
          <a:off x="0" y="0"/>
          <a:ext cx="0" cy="0"/>
          <a:chOff x="0" y="0"/>
          <a:chExt cx="0" cy="0"/>
        </a:xfrm>
      </p:grpSpPr>
      <p:sp>
        <p:nvSpPr>
          <p:cNvPr id="15" name="Título 1"/>
          <p:cNvSpPr>
            <a:spLocks noGrp="1"/>
          </p:cNvSpPr>
          <p:nvPr>
            <p:ph type="title"/>
          </p:nvPr>
        </p:nvSpPr>
        <p:spPr>
          <a:xfrm>
            <a:off x="913795" y="609600"/>
            <a:ext cx="10353762" cy="970450"/>
          </a:xfrm>
        </p:spPr>
        <p:txBody>
          <a:bodyPr rtlCol="0"/>
          <a:lstStyle/>
          <a:p>
            <a:pPr rtl="0"/>
            <a:r>
              <a:rPr lang="pt-BR"/>
              <a:t>Clique para editar o título Mestre</a:t>
            </a:r>
            <a:endParaRPr lang="en-US" dirty="0"/>
          </a:p>
        </p:txBody>
      </p:sp>
      <p:sp>
        <p:nvSpPr>
          <p:cNvPr id="7" name="Espaço Reservado para Texto 2"/>
          <p:cNvSpPr>
            <a:spLocks noGrp="1"/>
          </p:cNvSpPr>
          <p:nvPr>
            <p:ph type="body" idx="1" hasCustomPrompt="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dirty="0"/>
              <a:t>Clique para editar o texto Mestre</a:t>
            </a:r>
          </a:p>
        </p:txBody>
      </p:sp>
      <p:sp>
        <p:nvSpPr>
          <p:cNvPr id="8" name="Espaço reservado para texto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9" name="Espaço Reservado para Texto 4"/>
          <p:cNvSpPr>
            <a:spLocks noGrp="1"/>
          </p:cNvSpPr>
          <p:nvPr>
            <p:ph type="body" sz="quarter" idx="3" hasCustomPrompt="1"/>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dirty="0"/>
              <a:t>Clique para editar o texto Mestre</a:t>
            </a:r>
          </a:p>
        </p:txBody>
      </p:sp>
      <p:sp>
        <p:nvSpPr>
          <p:cNvPr id="10" name="Espaço reservado para texto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11" name="Espaço reservado para texto 4"/>
          <p:cNvSpPr>
            <a:spLocks noGrp="1"/>
          </p:cNvSpPr>
          <p:nvPr>
            <p:ph type="body" sz="quarter" idx="13" hasCustomPrompt="1"/>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dirty="0"/>
              <a:t>Clique para editar o texto Mestre</a:t>
            </a:r>
          </a:p>
        </p:txBody>
      </p:sp>
      <p:sp>
        <p:nvSpPr>
          <p:cNvPr id="12" name="Espaço reservado para texto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3" name="Espaço Reservado para Data 2"/>
          <p:cNvSpPr>
            <a:spLocks noGrp="1"/>
          </p:cNvSpPr>
          <p:nvPr>
            <p:ph type="dt" sz="half" idx="10"/>
          </p:nvPr>
        </p:nvSpPr>
        <p:spPr/>
        <p:txBody>
          <a:bodyPr rtlCol="0"/>
          <a:lstStyle/>
          <a:p>
            <a:pPr rtl="0"/>
            <a:fld id="{93656C95-E4AE-4A94-B561-99A0CE0FFCF1}" type="datetime1">
              <a:rPr lang="pt-BR" smtClean="0"/>
              <a:t>03/04/2025</a:t>
            </a:fld>
            <a:endParaRPr lang="en-US" dirty="0"/>
          </a:p>
        </p:txBody>
      </p:sp>
      <p:sp>
        <p:nvSpPr>
          <p:cNvPr id="4" name="Espaço Reservado para Rodapé 3"/>
          <p:cNvSpPr>
            <a:spLocks noGrp="1"/>
          </p:cNvSpPr>
          <p:nvPr>
            <p:ph type="ftr" sz="quarter" idx="11"/>
          </p:nvPr>
        </p:nvSpPr>
        <p:spPr/>
        <p:txBody>
          <a:bodyPr rtlCol="0"/>
          <a:lstStyle/>
          <a:p>
            <a:pPr rtl="0"/>
            <a:endParaRPr lang="en-US" dirty="0"/>
          </a:p>
        </p:txBody>
      </p:sp>
      <p:sp>
        <p:nvSpPr>
          <p:cNvPr id="5" name="Espaço Reservado para o Número do Slide 4"/>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Imagem 3">
    <p:spTree>
      <p:nvGrpSpPr>
        <p:cNvPr id="1" name=""/>
        <p:cNvGrpSpPr/>
        <p:nvPr/>
      </p:nvGrpSpPr>
      <p:grpSpPr>
        <a:xfrm>
          <a:off x="0" y="0"/>
          <a:ext cx="0" cy="0"/>
          <a:chOff x="0" y="0"/>
          <a:chExt cx="0" cy="0"/>
        </a:xfrm>
      </p:grpSpPr>
      <p:pic>
        <p:nvPicPr>
          <p:cNvPr id="2" name="Imagem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Imagem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Imagem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ítulo 1"/>
          <p:cNvSpPr>
            <a:spLocks noGrp="1"/>
          </p:cNvSpPr>
          <p:nvPr>
            <p:ph type="title"/>
          </p:nvPr>
        </p:nvSpPr>
        <p:spPr>
          <a:xfrm>
            <a:off x="913794" y="609600"/>
            <a:ext cx="10353763" cy="970450"/>
          </a:xfrm>
        </p:spPr>
        <p:txBody>
          <a:bodyPr rtlCol="0"/>
          <a:lstStyle/>
          <a:p>
            <a:pPr rtl="0"/>
            <a:r>
              <a:rPr lang="pt-BR"/>
              <a:t>Clique para editar o título Mestre</a:t>
            </a:r>
            <a:endParaRPr lang="en-US" dirty="0"/>
          </a:p>
        </p:txBody>
      </p:sp>
      <p:sp>
        <p:nvSpPr>
          <p:cNvPr id="19" name="Espaço Reservado para Texto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20" name="Espaço Reservado para Imagem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a:t>Clique no ícone para adicionar uma imagem</a:t>
            </a:r>
            <a:endParaRPr lang="en-US" dirty="0"/>
          </a:p>
        </p:txBody>
      </p:sp>
      <p:sp>
        <p:nvSpPr>
          <p:cNvPr id="21" name="Espaço reservado para texto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22" name="Espaço reservado para texto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23" name="Espaço Reservado para Imagem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a:t>Clique no ícone para adicionar uma imagem</a:t>
            </a:r>
            <a:endParaRPr lang="en-US" dirty="0"/>
          </a:p>
        </p:txBody>
      </p:sp>
      <p:sp>
        <p:nvSpPr>
          <p:cNvPr id="24" name="Espaço reservado para texto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25" name="Espaço reservado para texto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26" name="Espaço reservado para imagem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a:t>Clique no ícone para adicionar uma imagem</a:t>
            </a:r>
            <a:endParaRPr lang="en-US" dirty="0"/>
          </a:p>
        </p:txBody>
      </p:sp>
      <p:sp>
        <p:nvSpPr>
          <p:cNvPr id="27" name="Espaço reservado para texto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3" name="Espaço Reservado para Data 2"/>
          <p:cNvSpPr>
            <a:spLocks noGrp="1"/>
          </p:cNvSpPr>
          <p:nvPr>
            <p:ph type="dt" sz="half" idx="10"/>
          </p:nvPr>
        </p:nvSpPr>
        <p:spPr/>
        <p:txBody>
          <a:bodyPr rtlCol="0"/>
          <a:lstStyle/>
          <a:p>
            <a:pPr rtl="0"/>
            <a:fld id="{FCE37451-1E5D-4C34-A14E-8751AAE8ED71}" type="datetime1">
              <a:rPr lang="pt-BR" smtClean="0"/>
              <a:t>03/04/2025</a:t>
            </a:fld>
            <a:endParaRPr lang="en-US" dirty="0"/>
          </a:p>
        </p:txBody>
      </p:sp>
      <p:sp>
        <p:nvSpPr>
          <p:cNvPr id="4" name="Espaço Reservado para Rodapé 3"/>
          <p:cNvSpPr>
            <a:spLocks noGrp="1"/>
          </p:cNvSpPr>
          <p:nvPr>
            <p:ph type="ftr" sz="quarter" idx="11"/>
          </p:nvPr>
        </p:nvSpPr>
        <p:spPr/>
        <p:txBody>
          <a:bodyPr rtlCol="0"/>
          <a:lstStyle/>
          <a:p>
            <a:pPr rtl="0"/>
            <a:endParaRPr lang="en-US" dirty="0"/>
          </a:p>
        </p:txBody>
      </p:sp>
      <p:sp>
        <p:nvSpPr>
          <p:cNvPr id="5" name="Espaço Reservado para o Número do Slide 4"/>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p:txBody>
          <a:bodyPr vert="eaVert" rtlCol="0" anchor="t"/>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10"/>
          </p:nvPr>
        </p:nvSpPr>
        <p:spPr/>
        <p:txBody>
          <a:bodyPr rtlCol="0"/>
          <a:lstStyle/>
          <a:p>
            <a:pPr rtl="0"/>
            <a:fld id="{7E86FF3C-CA41-4B49-8218-6AF2FC913B34}" type="datetime1">
              <a:rPr lang="pt-BR" smtClean="0"/>
              <a:t>03/04/2025</a:t>
            </a:fld>
            <a:endParaRPr lang="en-US" dirty="0"/>
          </a:p>
        </p:txBody>
      </p:sp>
      <p:sp>
        <p:nvSpPr>
          <p:cNvPr id="5" name="Espaço Reservado para Rodapé 4"/>
          <p:cNvSpPr>
            <a:spLocks noGrp="1"/>
          </p:cNvSpPr>
          <p:nvPr>
            <p:ph type="ftr" sz="quarter" idx="11"/>
          </p:nvPr>
        </p:nvSpPr>
        <p:spPr/>
        <p:txBody>
          <a:bodyPr rtlCol="0"/>
          <a:lstStyle/>
          <a:p>
            <a:pPr rtl="0"/>
            <a:endParaRPr lang="en-US" dirty="0"/>
          </a:p>
        </p:txBody>
      </p:sp>
      <p:sp>
        <p:nvSpPr>
          <p:cNvPr id="6" name="Espaço Reservado para o Número do Slide 5"/>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983068" y="609599"/>
            <a:ext cx="2284487" cy="5181601"/>
          </a:xfrm>
        </p:spPr>
        <p:txBody>
          <a:bodyPr vert="eaVert" rtlCol="0"/>
          <a:lstStyle>
            <a:lvl1pPr algn="l">
              <a:defRPr/>
            </a:lvl1pPr>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a:xfrm>
            <a:off x="913796" y="609599"/>
            <a:ext cx="7916872" cy="5181601"/>
          </a:xfrm>
        </p:spPr>
        <p:txBody>
          <a:bodyPr vert="eaVert" rtlCol="0" anchor="t"/>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10"/>
          </p:nvPr>
        </p:nvSpPr>
        <p:spPr/>
        <p:txBody>
          <a:bodyPr rtlCol="0"/>
          <a:lstStyle/>
          <a:p>
            <a:pPr rtl="0"/>
            <a:fld id="{CEE96C44-523A-4872-94D5-24CBDA5A9CC6}" type="datetime1">
              <a:rPr lang="pt-BR" smtClean="0"/>
              <a:t>03/04/2025</a:t>
            </a:fld>
            <a:endParaRPr lang="en-US" dirty="0"/>
          </a:p>
        </p:txBody>
      </p:sp>
      <p:sp>
        <p:nvSpPr>
          <p:cNvPr id="5" name="Espaço Reservado para Rodapé 4"/>
          <p:cNvSpPr>
            <a:spLocks noGrp="1"/>
          </p:cNvSpPr>
          <p:nvPr>
            <p:ph type="ftr" sz="quarter" idx="11"/>
          </p:nvPr>
        </p:nvSpPr>
        <p:spPr/>
        <p:txBody>
          <a:bodyPr rtlCol="0"/>
          <a:lstStyle/>
          <a:p>
            <a:pPr rtl="0"/>
            <a:endParaRPr lang="en-US" dirty="0"/>
          </a:p>
        </p:txBody>
      </p:sp>
      <p:sp>
        <p:nvSpPr>
          <p:cNvPr id="6" name="Espaço Reservado para o Número do Slide 5"/>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en-US" dirty="0"/>
          </a:p>
        </p:txBody>
      </p:sp>
      <p:sp>
        <p:nvSpPr>
          <p:cNvPr id="3" name="Espaço reservado para conteúdo 2"/>
          <p:cNvSpPr>
            <a:spLocks noGrp="1"/>
          </p:cNvSpPr>
          <p:nvPr>
            <p:ph idx="1"/>
          </p:nvPr>
        </p:nvSpPr>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10"/>
          </p:nvPr>
        </p:nvSpPr>
        <p:spPr/>
        <p:txBody>
          <a:bodyPr rtlCol="0"/>
          <a:lstStyle/>
          <a:p>
            <a:pPr rtl="0"/>
            <a:fld id="{3FCCB403-0313-4A5E-8E36-77BFB7215ED9}" type="datetime1">
              <a:rPr lang="pt-BR" smtClean="0"/>
              <a:t>03/04/2025</a:t>
            </a:fld>
            <a:endParaRPr lang="en-US" dirty="0"/>
          </a:p>
        </p:txBody>
      </p:sp>
      <p:sp>
        <p:nvSpPr>
          <p:cNvPr id="5" name="Espaço Reservado para Rodapé 4"/>
          <p:cNvSpPr>
            <a:spLocks noGrp="1"/>
          </p:cNvSpPr>
          <p:nvPr>
            <p:ph type="ftr" sz="quarter" idx="11"/>
          </p:nvPr>
        </p:nvSpPr>
        <p:spPr/>
        <p:txBody>
          <a:bodyPr rtlCol="0"/>
          <a:lstStyle/>
          <a:p>
            <a:pPr rtl="0"/>
            <a:endParaRPr lang="en-US" dirty="0"/>
          </a:p>
        </p:txBody>
      </p:sp>
      <p:sp>
        <p:nvSpPr>
          <p:cNvPr id="6" name="Espaço Reservado para o Número do Slide 5"/>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1295401" y="1761067"/>
            <a:ext cx="9590550" cy="1828813"/>
          </a:xfrm>
        </p:spPr>
        <p:txBody>
          <a:bodyPr rtlCol="0" anchor="b"/>
          <a:lstStyle>
            <a:lvl1pPr algn="ctr">
              <a:defRPr sz="4000" b="0" cap="none"/>
            </a:lvl1pPr>
          </a:lstStyle>
          <a:p>
            <a:pPr rtl="0"/>
            <a:r>
              <a:rPr lang="pt-BR"/>
              <a:t>Clique para editar o título Mestre</a:t>
            </a:r>
            <a:endParaRPr lang="en-US" dirty="0"/>
          </a:p>
        </p:txBody>
      </p:sp>
      <p:sp>
        <p:nvSpPr>
          <p:cNvPr id="3" name="Espaço reservado para texto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a:t>Clique para editar os estilos de texto Mestres</a:t>
            </a:r>
          </a:p>
        </p:txBody>
      </p:sp>
      <p:sp>
        <p:nvSpPr>
          <p:cNvPr id="4" name="Espaço Reservado para Data 3"/>
          <p:cNvSpPr>
            <a:spLocks noGrp="1"/>
          </p:cNvSpPr>
          <p:nvPr>
            <p:ph type="dt" sz="half" idx="10"/>
          </p:nvPr>
        </p:nvSpPr>
        <p:spPr/>
        <p:txBody>
          <a:bodyPr rtlCol="0"/>
          <a:lstStyle/>
          <a:p>
            <a:pPr rtl="0"/>
            <a:fld id="{FA7F1835-ADE7-4D9D-BC53-5437D497D352}" type="datetime1">
              <a:rPr lang="pt-BR" smtClean="0"/>
              <a:t>03/04/2025</a:t>
            </a:fld>
            <a:endParaRPr lang="en-US" dirty="0"/>
          </a:p>
        </p:txBody>
      </p:sp>
      <p:sp>
        <p:nvSpPr>
          <p:cNvPr id="5" name="Espaço Reservado para Rodapé 4"/>
          <p:cNvSpPr>
            <a:spLocks noGrp="1"/>
          </p:cNvSpPr>
          <p:nvPr>
            <p:ph type="ftr" sz="quarter" idx="11"/>
          </p:nvPr>
        </p:nvSpPr>
        <p:spPr/>
        <p:txBody>
          <a:bodyPr rtlCol="0"/>
          <a:lstStyle/>
          <a:p>
            <a:pPr rtl="0"/>
            <a:endParaRPr lang="en-US" dirty="0"/>
          </a:p>
        </p:txBody>
      </p:sp>
      <p:sp>
        <p:nvSpPr>
          <p:cNvPr id="6" name="Espaço Reservado para o Número do Slide 5"/>
          <p:cNvSpPr>
            <a:spLocks noGrp="1"/>
          </p:cNvSpPr>
          <p:nvPr>
            <p:ph type="sldNum" sz="quarter" idx="12"/>
          </p:nvPr>
        </p:nvSpPr>
        <p:spPr/>
        <p:txBody>
          <a:bodyPr rtlCol="0"/>
          <a:lstStyle/>
          <a:p>
            <a:pPr rtl="0"/>
            <a:fld id="{3A98EE3D-8CD1-4C3F-BD1C-C98C9596463C}" type="slidenum">
              <a:rPr lang="en-US" smtClean="0"/>
              <a:pPr rtl="0"/>
              <a:t>‹nº›</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10353762" cy="1261872"/>
          </a:xfrm>
        </p:spPr>
        <p:txBody>
          <a:bodyPr rtlCol="0"/>
          <a:lstStyle/>
          <a:p>
            <a:pPr rtl="0"/>
            <a:r>
              <a:rPr lang="pt-BR"/>
              <a:t>Clique para editar o título Mestre</a:t>
            </a:r>
            <a:endParaRPr lang="en-US" dirty="0"/>
          </a:p>
        </p:txBody>
      </p:sp>
      <p:sp>
        <p:nvSpPr>
          <p:cNvPr id="3" name="Espaço reservado para conteúdo 2"/>
          <p:cNvSpPr>
            <a:spLocks noGrp="1"/>
          </p:cNvSpPr>
          <p:nvPr>
            <p:ph sz="half" idx="1"/>
          </p:nvPr>
        </p:nvSpPr>
        <p:spPr>
          <a:xfrm>
            <a:off x="913795" y="2076450"/>
            <a:ext cx="4856841" cy="3622671"/>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conteúdo 3"/>
          <p:cNvSpPr>
            <a:spLocks noGrp="1"/>
          </p:cNvSpPr>
          <p:nvPr>
            <p:ph sz="half" idx="2"/>
          </p:nvPr>
        </p:nvSpPr>
        <p:spPr>
          <a:xfrm>
            <a:off x="6410716" y="2076451"/>
            <a:ext cx="4856841" cy="3622672"/>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Data 4"/>
          <p:cNvSpPr>
            <a:spLocks noGrp="1"/>
          </p:cNvSpPr>
          <p:nvPr>
            <p:ph type="dt" sz="half" idx="10"/>
          </p:nvPr>
        </p:nvSpPr>
        <p:spPr/>
        <p:txBody>
          <a:bodyPr rtlCol="0"/>
          <a:lstStyle/>
          <a:p>
            <a:pPr rtl="0"/>
            <a:fld id="{16C27969-B261-4FC0-A695-A95DDDE99FA1}" type="datetime1">
              <a:rPr lang="pt-BR" smtClean="0"/>
              <a:t>03/04/2025</a:t>
            </a:fld>
            <a:endParaRPr lang="en-US" dirty="0"/>
          </a:p>
        </p:txBody>
      </p:sp>
      <p:sp>
        <p:nvSpPr>
          <p:cNvPr id="6" name="Espaço Reservado para Rodapé 5"/>
          <p:cNvSpPr>
            <a:spLocks noGrp="1"/>
          </p:cNvSpPr>
          <p:nvPr>
            <p:ph type="ftr" sz="quarter" idx="11"/>
          </p:nvPr>
        </p:nvSpPr>
        <p:spPr/>
        <p:txBody>
          <a:bodyPr rtlCol="0"/>
          <a:lstStyle/>
          <a:p>
            <a:pPr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20" name="Imagem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agem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ítulo 1"/>
          <p:cNvSpPr>
            <a:spLocks noGrp="1"/>
          </p:cNvSpPr>
          <p:nvPr>
            <p:ph type="title"/>
          </p:nvPr>
        </p:nvSpPr>
        <p:spPr>
          <a:xfrm>
            <a:off x="913795" y="609600"/>
            <a:ext cx="10353762" cy="970450"/>
          </a:xfrm>
        </p:spPr>
        <p:txBody>
          <a:bodyPr rtlCol="0"/>
          <a:lstStyle>
            <a:lvl1pPr>
              <a:defRPr/>
            </a:lvl1pPr>
          </a:lstStyle>
          <a:p>
            <a:pPr rtl="0"/>
            <a:r>
              <a:rPr lang="pt-BR"/>
              <a:t>Clique para editar o título Mestre</a:t>
            </a:r>
            <a:endParaRPr lang="en-US" dirty="0"/>
          </a:p>
        </p:txBody>
      </p:sp>
      <p:sp>
        <p:nvSpPr>
          <p:cNvPr id="3" name="Espaço Reservado para Texto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a:p>
        </p:txBody>
      </p:sp>
      <p:sp>
        <p:nvSpPr>
          <p:cNvPr id="5" name="Espaço Reservado para Texto 4"/>
          <p:cNvSpPr>
            <a:spLocks noGrp="1"/>
          </p:cNvSpPr>
          <p:nvPr>
            <p:ph type="body" sz="quarter" idx="3"/>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a:p>
        </p:txBody>
      </p:sp>
      <p:sp>
        <p:nvSpPr>
          <p:cNvPr id="7" name="Espaço Reservado para Data 6"/>
          <p:cNvSpPr>
            <a:spLocks noGrp="1"/>
          </p:cNvSpPr>
          <p:nvPr>
            <p:ph type="dt" sz="half" idx="10"/>
          </p:nvPr>
        </p:nvSpPr>
        <p:spPr/>
        <p:txBody>
          <a:bodyPr rtlCol="0"/>
          <a:lstStyle/>
          <a:p>
            <a:pPr rtl="0"/>
            <a:fld id="{B1E1FA99-845B-4C70-A7F6-30DFC6887F18}" type="datetime1">
              <a:rPr lang="pt-BR" smtClean="0"/>
              <a:t>03/04/2025</a:t>
            </a:fld>
            <a:endParaRPr lang="en-US" dirty="0"/>
          </a:p>
        </p:txBody>
      </p:sp>
      <p:sp>
        <p:nvSpPr>
          <p:cNvPr id="8" name="Espaço Reservado para Rodapé 7"/>
          <p:cNvSpPr>
            <a:spLocks noGrp="1"/>
          </p:cNvSpPr>
          <p:nvPr>
            <p:ph type="ftr" sz="quarter" idx="11"/>
          </p:nvPr>
        </p:nvSpPr>
        <p:spPr/>
        <p:txBody>
          <a:bodyPr rtlCol="0"/>
          <a:lstStyle/>
          <a:p>
            <a:pPr rtl="0"/>
            <a:endParaRPr lang="en-US" dirty="0"/>
          </a:p>
        </p:txBody>
      </p:sp>
      <p:sp>
        <p:nvSpPr>
          <p:cNvPr id="9" name="Espaço Reservado para o Número do Slide 8"/>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en-US" dirty="0"/>
          </a:p>
        </p:txBody>
      </p:sp>
      <p:sp>
        <p:nvSpPr>
          <p:cNvPr id="3" name="Espaço Reservado para Data 2"/>
          <p:cNvSpPr>
            <a:spLocks noGrp="1"/>
          </p:cNvSpPr>
          <p:nvPr>
            <p:ph type="dt" sz="half" idx="10"/>
          </p:nvPr>
        </p:nvSpPr>
        <p:spPr/>
        <p:txBody>
          <a:bodyPr rtlCol="0"/>
          <a:lstStyle/>
          <a:p>
            <a:pPr rtl="0"/>
            <a:fld id="{0021B2C5-876A-49CE-ABA3-C1DCCF367A6A}" type="datetime1">
              <a:rPr lang="pt-BR" smtClean="0"/>
              <a:t>03/04/2025</a:t>
            </a:fld>
            <a:endParaRPr lang="en-US" dirty="0"/>
          </a:p>
        </p:txBody>
      </p:sp>
      <p:sp>
        <p:nvSpPr>
          <p:cNvPr id="4" name="Espaço Reservado para Rodapé 3"/>
          <p:cNvSpPr>
            <a:spLocks noGrp="1"/>
          </p:cNvSpPr>
          <p:nvPr>
            <p:ph type="ftr" sz="quarter" idx="11"/>
          </p:nvPr>
        </p:nvSpPr>
        <p:spPr/>
        <p:txBody>
          <a:bodyPr rtlCol="0"/>
          <a:lstStyle/>
          <a:p>
            <a:pPr rtl="0"/>
            <a:endParaRPr lang="en-US" dirty="0"/>
          </a:p>
        </p:txBody>
      </p:sp>
      <p:sp>
        <p:nvSpPr>
          <p:cNvPr id="5" name="Espaço Reservado para o Número do Slide 4"/>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74D6572E-AB9B-40B1-9767-99FBEEEC4B22}" type="datetime1">
              <a:rPr lang="pt-BR" smtClean="0"/>
              <a:t>03/04/2025</a:t>
            </a:fld>
            <a:endParaRPr lang="en-US" dirty="0"/>
          </a:p>
        </p:txBody>
      </p:sp>
      <p:sp>
        <p:nvSpPr>
          <p:cNvPr id="3" name="Espaço Reservado para Rodapé 2"/>
          <p:cNvSpPr>
            <a:spLocks noGrp="1"/>
          </p:cNvSpPr>
          <p:nvPr>
            <p:ph type="ftr" sz="quarter" idx="11"/>
          </p:nvPr>
        </p:nvSpPr>
        <p:spPr/>
        <p:txBody>
          <a:bodyPr rtlCol="0"/>
          <a:lstStyle/>
          <a:p>
            <a:pPr rtl="0"/>
            <a:endParaRPr lang="en-US" dirty="0"/>
          </a:p>
        </p:txBody>
      </p:sp>
      <p:sp>
        <p:nvSpPr>
          <p:cNvPr id="4" name="Espaço reservado para o número do slide 3"/>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pt-BR"/>
              <a:t>Clique para editar o título Mestre</a:t>
            </a:r>
            <a:endParaRPr lang="en-US" dirty="0"/>
          </a:p>
        </p:txBody>
      </p:sp>
      <p:sp>
        <p:nvSpPr>
          <p:cNvPr id="3" name="Espaço reservado para conteúdo 2"/>
          <p:cNvSpPr>
            <a:spLocks noGrp="1"/>
          </p:cNvSpPr>
          <p:nvPr>
            <p:ph idx="1"/>
          </p:nvPr>
        </p:nvSpPr>
        <p:spPr>
          <a:xfrm>
            <a:off x="4855633" y="609600"/>
            <a:ext cx="6411924" cy="5080001"/>
          </a:xfrm>
        </p:spPr>
        <p:txBody>
          <a:bodyPr rtlCol="0">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texto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5" name="Espaço Reservado para Data 4"/>
          <p:cNvSpPr>
            <a:spLocks noGrp="1"/>
          </p:cNvSpPr>
          <p:nvPr>
            <p:ph type="dt" sz="half" idx="10"/>
          </p:nvPr>
        </p:nvSpPr>
        <p:spPr/>
        <p:txBody>
          <a:bodyPr rtlCol="0"/>
          <a:lstStyle/>
          <a:p>
            <a:pPr rtl="0"/>
            <a:fld id="{B9B8ECB5-1E4B-48B5-BE59-C94C33D986AE}" type="datetime1">
              <a:rPr lang="pt-BR" smtClean="0"/>
              <a:t>03/04/2025</a:t>
            </a:fld>
            <a:endParaRPr lang="en-US" dirty="0"/>
          </a:p>
        </p:txBody>
      </p:sp>
      <p:sp>
        <p:nvSpPr>
          <p:cNvPr id="6" name="Espaço Reservado para Rodapé 5"/>
          <p:cNvSpPr>
            <a:spLocks noGrp="1"/>
          </p:cNvSpPr>
          <p:nvPr>
            <p:ph type="ftr" sz="quarter" idx="11"/>
          </p:nvPr>
        </p:nvSpPr>
        <p:spPr/>
        <p:txBody>
          <a:bodyPr rtlCol="0"/>
          <a:lstStyle/>
          <a:p>
            <a:pPr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pPr rtl="0"/>
              <a:t>‹nº›</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22" name="Imagem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ítulo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pt-BR"/>
              <a:t>Clique para editar o título Mestre</a:t>
            </a:r>
            <a:endParaRPr lang="en-US" dirty="0"/>
          </a:p>
        </p:txBody>
      </p:sp>
      <p:sp>
        <p:nvSpPr>
          <p:cNvPr id="3" name="Espaço reservado para imagem 2"/>
          <p:cNvSpPr>
            <a:spLocks noGrp="1" noChangeAspect="1"/>
          </p:cNvSpPr>
          <p:nvPr>
            <p:ph type="pic" idx="1" hasCustomPrompt="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dirty="0"/>
              <a:t>Clique no ícone para adicionar uma imagem</a:t>
            </a:r>
            <a:endParaRPr lang="en-US" dirty="0"/>
          </a:p>
        </p:txBody>
      </p:sp>
      <p:sp>
        <p:nvSpPr>
          <p:cNvPr id="4" name="Espaço reservado para texto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5" name="Espaço Reservado para Data 4"/>
          <p:cNvSpPr>
            <a:spLocks noGrp="1"/>
          </p:cNvSpPr>
          <p:nvPr>
            <p:ph type="dt" sz="half" idx="10"/>
          </p:nvPr>
        </p:nvSpPr>
        <p:spPr/>
        <p:txBody>
          <a:bodyPr rtlCol="0"/>
          <a:lstStyle/>
          <a:p>
            <a:pPr rtl="0"/>
            <a:fld id="{438366F3-1C7E-4E4B-910E-50900CEA2133}" type="datetime1">
              <a:rPr lang="pt-BR" smtClean="0"/>
              <a:t>03/04/2025</a:t>
            </a:fld>
            <a:endParaRPr lang="en-US" dirty="0"/>
          </a:p>
        </p:txBody>
      </p:sp>
      <p:sp>
        <p:nvSpPr>
          <p:cNvPr id="6" name="Espaço Reservado para Rodapé 5"/>
          <p:cNvSpPr>
            <a:spLocks noGrp="1"/>
          </p:cNvSpPr>
          <p:nvPr>
            <p:ph type="ftr" sz="quarter" idx="11"/>
          </p:nvPr>
        </p:nvSpPr>
        <p:spPr/>
        <p:txBody>
          <a:bodyPr rtlCol="0"/>
          <a:lstStyle/>
          <a:p>
            <a:pPr algn="l"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pt-br"/>
              <a:t>Clique para editar o estilo de título Mestre</a:t>
            </a:r>
            <a:endParaRPr lang="en-US" dirty="0"/>
          </a:p>
        </p:txBody>
      </p:sp>
      <p:sp>
        <p:nvSpPr>
          <p:cNvPr id="3" name="Espaço reservado para texto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9D740CA-AC13-4698-BFA2-D15C37DF415A}" type="datetime1">
              <a:rPr lang="pt-BR" smtClean="0"/>
              <a:t>03/04/2025</a:t>
            </a:fld>
            <a:endParaRPr lang="en-US" dirty="0"/>
          </a:p>
        </p:txBody>
      </p:sp>
      <p:sp>
        <p:nvSpPr>
          <p:cNvPr id="5" name="Espaço Reservado para Rodapé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Espaço Reservado para o Número do Slide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ryamBoneh/Vehicle-Detection?tab=readme-ov-file"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slide" Target="slide6.xml"/><Relationship Id="rId18" Type="http://schemas.openxmlformats.org/officeDocument/2006/relationships/image" Target="../media/image12.png"/><Relationship Id="rId26" Type="http://schemas.openxmlformats.org/officeDocument/2006/relationships/image" Target="../media/image140.png"/><Relationship Id="rId3" Type="http://schemas.openxmlformats.org/officeDocument/2006/relationships/image" Target="../media/image7.png"/><Relationship Id="rId21" Type="http://schemas.openxmlformats.org/officeDocument/2006/relationships/image" Target="../media/image13.png"/><Relationship Id="rId7" Type="http://schemas.openxmlformats.org/officeDocument/2006/relationships/slide" Target="slide3.xml"/><Relationship Id="rId12" Type="http://schemas.openxmlformats.org/officeDocument/2006/relationships/image" Target="../media/image10.png"/><Relationship Id="rId17" Type="http://schemas.openxmlformats.org/officeDocument/2006/relationships/image" Target="../media/image110.png"/><Relationship Id="rId25" Type="http://schemas.openxmlformats.org/officeDocument/2006/relationships/slide" Target="slide4.xml"/><Relationship Id="rId2" Type="http://schemas.openxmlformats.org/officeDocument/2006/relationships/image" Target="../media/image1.jpeg"/><Relationship Id="rId16" Type="http://schemas.openxmlformats.org/officeDocument/2006/relationships/slide" Target="slide8.xml"/><Relationship Id="rId20"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9.png"/><Relationship Id="rId24" Type="http://schemas.openxmlformats.org/officeDocument/2006/relationships/image" Target="../media/image14.png"/><Relationship Id="rId5" Type="http://schemas.openxmlformats.org/officeDocument/2006/relationships/image" Target="../media/image7.png"/><Relationship Id="rId15" Type="http://schemas.openxmlformats.org/officeDocument/2006/relationships/image" Target="../media/image11.png"/><Relationship Id="rId23" Type="http://schemas.openxmlformats.org/officeDocument/2006/relationships/image" Target="../media/image130.png"/><Relationship Id="rId10" Type="http://schemas.openxmlformats.org/officeDocument/2006/relationships/slide" Target="slide7.xml"/><Relationship Id="rId19" Type="http://schemas.openxmlformats.org/officeDocument/2006/relationships/slide" Target="slide10.xml"/><Relationship Id="rId4" Type="http://schemas.openxmlformats.org/officeDocument/2006/relationships/slide" Target="slide5.xml"/><Relationship Id="rId9" Type="http://schemas.openxmlformats.org/officeDocument/2006/relationships/image" Target="../media/image9.png"/><Relationship Id="rId14" Type="http://schemas.openxmlformats.org/officeDocument/2006/relationships/image" Target="../media/image10.png"/><Relationship Id="rId22"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Imagem 4" descr="Uma imagem contendo xícara, café, comida e bebida&#10;&#10;Descrição gerada automaticamente">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0D1F047C-C727-42A7-85C5-68C5AA1B1A93}"/>
              </a:ext>
            </a:extLst>
          </p:cNvPr>
          <p:cNvSpPr>
            <a:spLocks noGrp="1"/>
          </p:cNvSpPr>
          <p:nvPr>
            <p:ph type="ctrTitle"/>
          </p:nvPr>
        </p:nvSpPr>
        <p:spPr>
          <a:xfrm>
            <a:off x="1375983" y="2236412"/>
            <a:ext cx="9440034" cy="2648381"/>
          </a:xfrm>
        </p:spPr>
        <p:txBody>
          <a:bodyPr rtlCol="0">
            <a:normAutofit fontScale="90000"/>
          </a:bodyPr>
          <a:lstStyle/>
          <a:p>
            <a:pPr rtl="0"/>
            <a:r>
              <a:rPr lang="pt-br" sz="7200" dirty="0"/>
              <a:t>Detecção de Obstáculos e Sinalização para Veículos Autônomos</a:t>
            </a:r>
          </a:p>
        </p:txBody>
      </p:sp>
      <p:sp>
        <p:nvSpPr>
          <p:cNvPr id="3" name="Subtítulo 2">
            <a:extLst>
              <a:ext uri="{FF2B5EF4-FFF2-40B4-BE49-F238E27FC236}">
                <a16:creationId xmlns:a16="http://schemas.microsoft.com/office/drawing/2014/main" id="{DB93FB3F-A8D4-46D3-A1C6-C79C64563729}"/>
              </a:ext>
            </a:extLst>
          </p:cNvPr>
          <p:cNvSpPr>
            <a:spLocks noGrp="1"/>
          </p:cNvSpPr>
          <p:nvPr>
            <p:ph type="subTitle" idx="1"/>
          </p:nvPr>
        </p:nvSpPr>
        <p:spPr>
          <a:xfrm>
            <a:off x="69908" y="6476301"/>
            <a:ext cx="12122092" cy="381699"/>
          </a:xfrm>
        </p:spPr>
        <p:txBody>
          <a:bodyPr rtlCol="0">
            <a:normAutofit fontScale="92500" lnSpcReduction="10000"/>
          </a:bodyPr>
          <a:lstStyle/>
          <a:p>
            <a:pPr algn="r"/>
            <a:r>
              <a:rPr lang="pt-BR" sz="2000" dirty="0">
                <a:effectLst/>
                <a:latin typeface="Arial" panose="020B0604020202020204" pitchFamily="34" charset="0"/>
              </a:rPr>
              <a:t>Alunos: Lucas Sousa, Diego Lohan, Ezequiel Magalhães, Guilherme Coelho e Raphael Veras.</a:t>
            </a:r>
            <a:endParaRPr lang="pt-br" sz="2800" dirty="0"/>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A748D-BEEC-43A4-BFF3-B31C0275A5D9}"/>
              </a:ext>
            </a:extLst>
          </p:cNvPr>
          <p:cNvSpPr>
            <a:spLocks noGrp="1"/>
          </p:cNvSpPr>
          <p:nvPr>
            <p:ph type="title"/>
          </p:nvPr>
        </p:nvSpPr>
        <p:spPr>
          <a:xfrm>
            <a:off x="919119" y="148206"/>
            <a:ext cx="10353762" cy="1257300"/>
          </a:xfrm>
        </p:spPr>
        <p:txBody>
          <a:bodyPr rtlCol="0">
            <a:normAutofit/>
          </a:bodyPr>
          <a:lstStyle/>
          <a:p>
            <a:pPr rtl="0"/>
            <a:r>
              <a:rPr lang="pt-BR" dirty="0"/>
              <a:t>Funcionalidade </a:t>
            </a:r>
            <a:r>
              <a:rPr lang="pt-BR" dirty="0" err="1"/>
              <a:t>Yolo</a:t>
            </a:r>
            <a:r>
              <a:rPr lang="pt-BR" dirty="0"/>
              <a:t>/</a:t>
            </a:r>
            <a:r>
              <a:rPr lang="pt-BR" dirty="0" err="1"/>
              <a:t>Darknet</a:t>
            </a:r>
            <a:endParaRPr lang="pt-br" dirty="0"/>
          </a:p>
        </p:txBody>
      </p:sp>
      <p:pic>
        <p:nvPicPr>
          <p:cNvPr id="12" name="Imagem 11">
            <a:extLst>
              <a:ext uri="{FF2B5EF4-FFF2-40B4-BE49-F238E27FC236}">
                <a16:creationId xmlns:a16="http://schemas.microsoft.com/office/drawing/2014/main" id="{336860C2-7231-4497-915B-743796713203}"/>
              </a:ext>
            </a:extLst>
          </p:cNvPr>
          <p:cNvPicPr>
            <a:picLocks noChangeAspect="1"/>
          </p:cNvPicPr>
          <p:nvPr/>
        </p:nvPicPr>
        <p:blipFill>
          <a:blip r:embed="rId3"/>
          <a:stretch>
            <a:fillRect/>
          </a:stretch>
        </p:blipFill>
        <p:spPr>
          <a:xfrm>
            <a:off x="6200687" y="1630840"/>
            <a:ext cx="5735199" cy="3596320"/>
          </a:xfrm>
          <a:prstGeom prst="rect">
            <a:avLst/>
          </a:prstGeom>
        </p:spPr>
      </p:pic>
      <p:pic>
        <p:nvPicPr>
          <p:cNvPr id="4" name="Imagem 3">
            <a:extLst>
              <a:ext uri="{FF2B5EF4-FFF2-40B4-BE49-F238E27FC236}">
                <a16:creationId xmlns:a16="http://schemas.microsoft.com/office/drawing/2014/main" id="{480A163E-D764-4444-BE5F-45E9A237B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14" y="1630840"/>
            <a:ext cx="5714360" cy="3596320"/>
          </a:xfrm>
          <a:prstGeom prst="rect">
            <a:avLst/>
          </a:prstGeom>
        </p:spPr>
      </p:pic>
    </p:spTree>
    <p:extLst>
      <p:ext uri="{BB962C8B-B14F-4D97-AF65-F5344CB8AC3E}">
        <p14:creationId xmlns:p14="http://schemas.microsoft.com/office/powerpoint/2010/main" val="317098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A748D-BEEC-43A4-BFF3-B31C0275A5D9}"/>
              </a:ext>
            </a:extLst>
          </p:cNvPr>
          <p:cNvSpPr>
            <a:spLocks noGrp="1"/>
          </p:cNvSpPr>
          <p:nvPr>
            <p:ph type="title"/>
          </p:nvPr>
        </p:nvSpPr>
        <p:spPr>
          <a:xfrm>
            <a:off x="919119" y="148206"/>
            <a:ext cx="10353762" cy="583314"/>
          </a:xfrm>
        </p:spPr>
        <p:txBody>
          <a:bodyPr rtlCol="0">
            <a:normAutofit fontScale="90000"/>
          </a:bodyPr>
          <a:lstStyle/>
          <a:p>
            <a:pPr rtl="0"/>
            <a:r>
              <a:rPr lang="pt-BR" dirty="0"/>
              <a:t>Referências</a:t>
            </a:r>
            <a:endParaRPr lang="pt-br" dirty="0"/>
          </a:p>
        </p:txBody>
      </p:sp>
      <p:sp>
        <p:nvSpPr>
          <p:cNvPr id="4" name="CaixaDeTexto 3">
            <a:extLst>
              <a:ext uri="{FF2B5EF4-FFF2-40B4-BE49-F238E27FC236}">
                <a16:creationId xmlns:a16="http://schemas.microsoft.com/office/drawing/2014/main" id="{E351608F-85FD-4D83-9254-5144183D99DE}"/>
              </a:ext>
            </a:extLst>
          </p:cNvPr>
          <p:cNvSpPr txBox="1"/>
          <p:nvPr/>
        </p:nvSpPr>
        <p:spPr>
          <a:xfrm>
            <a:off x="919119" y="731520"/>
            <a:ext cx="10602321" cy="5909310"/>
          </a:xfrm>
          <a:prstGeom prst="rect">
            <a:avLst/>
          </a:prstGeom>
          <a:noFill/>
        </p:spPr>
        <p:txBody>
          <a:bodyPr wrap="square">
            <a:spAutoFit/>
          </a:bodyPr>
          <a:lstStyle/>
          <a:p>
            <a:pPr marL="285750" indent="-285750">
              <a:buFont typeface="Arial" panose="020B0604020202020204" pitchFamily="34" charset="0"/>
              <a:buChar char="•"/>
            </a:pPr>
            <a:r>
              <a:rPr lang="pt-BR" sz="1600" dirty="0"/>
              <a:t>PECAHOJE. O passado, presente e futuro dos carros autônomos. Disponível em: &lt;https://blog.pecahoje.com.br/carros-</a:t>
            </a:r>
            <a:r>
              <a:rPr lang="pt-BR" sz="1600" dirty="0" err="1"/>
              <a:t>autonomos</a:t>
            </a:r>
            <a:r>
              <a:rPr lang="pt-BR" sz="1600" dirty="0"/>
              <a:t>/&gt;. Acesso em: 25 mar. 2025.</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RIBEIRO, F. O que é o sensor </a:t>
            </a:r>
            <a:r>
              <a:rPr lang="pt-BR" sz="1600" dirty="0" err="1"/>
              <a:t>LiDAR</a:t>
            </a:r>
            <a:r>
              <a:rPr lang="pt-BR" sz="1600" dirty="0"/>
              <a:t>? Veja como ele funciona nos carros autônomos. Disponível em: &lt;https://canaltech.com.br/</a:t>
            </a:r>
            <a:r>
              <a:rPr lang="pt-BR" sz="1600" dirty="0" err="1"/>
              <a:t>veiculos-autonomos</a:t>
            </a:r>
            <a:r>
              <a:rPr lang="pt-BR" sz="1600" dirty="0"/>
              <a:t>/o-que-e-sensor-lidar/&gt;. Acesso em: 25 mar. 2025.</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NOTICIAS. Carro autônomo e sua história. Disponível em: &lt;https://reparacaoautomotiva.com.br/2022/04/14/carro-</a:t>
            </a:r>
            <a:r>
              <a:rPr lang="pt-BR" sz="1600" dirty="0" err="1"/>
              <a:t>autonomo</a:t>
            </a:r>
            <a:r>
              <a:rPr lang="pt-BR" sz="1600" dirty="0"/>
              <a:t>-e-sua-historia/&gt;. Acesso em: 25 mar. 2025.</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OLIVEIRA, I. Brasil ainda engatinha em carros autônomos por falta de leis e estrutura. Disponível em: &lt;https://www.terra.com.br/byte/brasil-ainda-engatinha-em-carros-autonomos-por-falta-de-leis-e-estrutura,191004eb97d71eb2db19a3d1360ddacbt53rrqwj.html&gt;. Acesso em: 25 mar. 2025.</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DE BRITO VIEIRA, P. H. Carros autônomos. Disponível em: &lt;https://medium.com/tend%C3%AAncias-digitais/carros-aut%C3%B4nomos-5480437fdb66&gt;. Acesso em: 25 mar. 2025.</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PASSARO, F. O que é um carro autônomo? Disponível em: &lt;https://www.mapfre.com.br/para-</a:t>
            </a:r>
            <a:r>
              <a:rPr lang="pt-BR" sz="1600" dirty="0" err="1"/>
              <a:t>voce</a:t>
            </a:r>
            <a:r>
              <a:rPr lang="pt-BR" sz="1600" dirty="0"/>
              <a:t>/</a:t>
            </a:r>
            <a:r>
              <a:rPr lang="pt-BR" sz="1600" dirty="0" err="1"/>
              <a:t>seguro-auto</a:t>
            </a:r>
            <a:r>
              <a:rPr lang="pt-BR" sz="1600" dirty="0"/>
              <a:t>/artigos/o-que-e-um-carro-</a:t>
            </a:r>
            <a:r>
              <a:rPr lang="pt-BR" sz="1600" dirty="0" err="1"/>
              <a:t>autonomo</a:t>
            </a:r>
            <a:r>
              <a:rPr lang="pt-BR" sz="1600" dirty="0"/>
              <a:t>/&gt;. Acesso em: 25 mar. 2025.</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COMPUTAÇÃO, C. E. Detector de objetos YOLO. Disponível em: &lt;http://www.youtube.com/</a:t>
            </a:r>
            <a:r>
              <a:rPr lang="pt-BR" sz="1600" dirty="0" err="1"/>
              <a:t>playlist?list</a:t>
            </a:r>
            <a:r>
              <a:rPr lang="pt-BR" sz="1600" dirty="0"/>
              <a:t>=PLqSRiSjByYuKqUleBDbwjNt5GJLhoae70&gt;. Acesso em: 25 mar. 2025.</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en-US" sz="1600" dirty="0" err="1">
                <a:hlinkClick r:id="rId3"/>
              </a:rPr>
              <a:t>MaryamBoneh</a:t>
            </a:r>
            <a:r>
              <a:rPr lang="en-US" sz="1600" dirty="0">
                <a:hlinkClick r:id="rId3"/>
              </a:rPr>
              <a:t>/Vehicle-Detection: Vehicle Detection Using Deep Learning and YOLO Algorithm</a:t>
            </a:r>
            <a:endParaRPr lang="pt-BR" sz="1600" dirty="0"/>
          </a:p>
        </p:txBody>
      </p:sp>
    </p:spTree>
    <p:extLst>
      <p:ext uri="{BB962C8B-B14F-4D97-AF65-F5344CB8AC3E}">
        <p14:creationId xmlns:p14="http://schemas.microsoft.com/office/powerpoint/2010/main" val="157128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A748D-BEEC-43A4-BFF3-B31C0275A5D9}"/>
              </a:ext>
            </a:extLst>
          </p:cNvPr>
          <p:cNvSpPr>
            <a:spLocks noGrp="1"/>
          </p:cNvSpPr>
          <p:nvPr>
            <p:ph type="title"/>
          </p:nvPr>
        </p:nvSpPr>
        <p:spPr>
          <a:xfrm>
            <a:off x="919119" y="148206"/>
            <a:ext cx="10353762" cy="1257300"/>
          </a:xfrm>
        </p:spPr>
        <p:txBody>
          <a:bodyPr rtlCol="0">
            <a:normAutofit/>
          </a:bodyPr>
          <a:lstStyle/>
          <a:p>
            <a:pPr rtl="0"/>
            <a:r>
              <a:rPr lang="pt-br" dirty="0"/>
              <a:t>História </a:t>
            </a:r>
            <a:r>
              <a:rPr lang="pt-BR" dirty="0"/>
              <a:t>–</a:t>
            </a:r>
            <a:r>
              <a:rPr lang="pt-br" dirty="0"/>
              <a:t> Linha do Tempo</a:t>
            </a:r>
          </a:p>
        </p:txBody>
      </p:sp>
      <mc:AlternateContent xmlns:mc="http://schemas.openxmlformats.org/markup-compatibility/2006" xmlns:pslz="http://schemas.microsoft.com/office/powerpoint/2016/slidezoom">
        <mc:Choice Requires="pslz">
          <p:graphicFrame>
            <p:nvGraphicFramePr>
              <p:cNvPr id="7" name="Zoom de Slide 6">
                <a:extLst>
                  <a:ext uri="{FF2B5EF4-FFF2-40B4-BE49-F238E27FC236}">
                    <a16:creationId xmlns:a16="http://schemas.microsoft.com/office/drawing/2014/main" id="{C7BF5073-C395-4E03-88C2-D8810C0B1BB4}"/>
                  </a:ext>
                </a:extLst>
              </p:cNvPr>
              <p:cNvGraphicFramePr>
                <a:graphicFrameLocks noChangeAspect="1"/>
              </p:cNvGraphicFramePr>
              <p:nvPr>
                <p:extLst>
                  <p:ext uri="{D42A27DB-BD31-4B8C-83A1-F6EECF244321}">
                    <p14:modId xmlns:p14="http://schemas.microsoft.com/office/powerpoint/2010/main" val="3790197579"/>
                  </p:ext>
                </p:extLst>
              </p:nvPr>
            </p:nvGraphicFramePr>
            <p:xfrm>
              <a:off x="6233022" y="1850402"/>
              <a:ext cx="2504580" cy="1408826"/>
            </p:xfrm>
            <a:graphic>
              <a:graphicData uri="http://schemas.microsoft.com/office/powerpoint/2016/slidezoom">
                <pslz:sldZm>
                  <pslz:sldZmObj sldId="261" cId="2690062128">
                    <pslz:zmPr id="{C90E13BE-1D0D-4584-9D8C-BD0F2AFC887B}" returnToParent="0" transitionDur="1000">
                      <p166:blipFill xmlns:p166="http://schemas.microsoft.com/office/powerpoint/2016/6/main">
                        <a:blip r:embed="rId3"/>
                        <a:stretch>
                          <a:fillRect/>
                        </a:stretch>
                      </p166:blipFill>
                      <p166:spPr xmlns:p166="http://schemas.microsoft.com/office/powerpoint/2016/6/main">
                        <a:xfrm>
                          <a:off x="0" y="0"/>
                          <a:ext cx="2504580" cy="1408826"/>
                        </a:xfrm>
                        <a:prstGeom prst="rect">
                          <a:avLst/>
                        </a:prstGeom>
                        <a:ln w="19050">
                          <a:solidFill>
                            <a:schemeClr val="tx1"/>
                          </a:solidFill>
                        </a:ln>
                      </p166:spPr>
                    </pslz:zmPr>
                  </pslz:sldZmObj>
                </pslz:sldZm>
              </a:graphicData>
            </a:graphic>
          </p:graphicFrame>
        </mc:Choice>
        <mc:Fallback xmlns="">
          <p:pic>
            <p:nvPicPr>
              <p:cNvPr id="7" name="Zoom de Slide 6">
                <a:hlinkClick r:id="rId4" action="ppaction://hlinksldjump"/>
                <a:extLst>
                  <a:ext uri="{FF2B5EF4-FFF2-40B4-BE49-F238E27FC236}">
                    <a16:creationId xmlns:a16="http://schemas.microsoft.com/office/drawing/2014/main" id="{C7BF5073-C395-4E03-88C2-D8810C0B1BB4}"/>
                  </a:ext>
                </a:extLst>
              </p:cNvPr>
              <p:cNvPicPr>
                <a:picLocks noGrp="1" noRot="1" noChangeAspect="1" noMove="1" noResize="1" noEditPoints="1" noAdjustHandles="1" noChangeArrowheads="1" noChangeShapeType="1"/>
              </p:cNvPicPr>
              <p:nvPr/>
            </p:nvPicPr>
            <p:blipFill>
              <a:blip r:embed="rId5"/>
              <a:stretch>
                <a:fillRect/>
              </a:stretch>
            </p:blipFill>
            <p:spPr>
              <a:xfrm>
                <a:off x="6233022" y="1850402"/>
                <a:ext cx="2504580" cy="1408826"/>
              </a:xfrm>
              <a:prstGeom prst="rect">
                <a:avLst/>
              </a:prstGeom>
              <a:ln w="1905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9" name="Zoom de Slide 8">
                <a:extLst>
                  <a:ext uri="{FF2B5EF4-FFF2-40B4-BE49-F238E27FC236}">
                    <a16:creationId xmlns:a16="http://schemas.microsoft.com/office/drawing/2014/main" id="{A6C80AAE-C457-468C-88CC-DFBCD5A0EFBC}"/>
                  </a:ext>
                </a:extLst>
              </p:cNvPr>
              <p:cNvGraphicFramePr>
                <a:graphicFrameLocks noChangeAspect="1"/>
              </p:cNvGraphicFramePr>
              <p:nvPr>
                <p:extLst>
                  <p:ext uri="{D42A27DB-BD31-4B8C-83A1-F6EECF244321}">
                    <p14:modId xmlns:p14="http://schemas.microsoft.com/office/powerpoint/2010/main" val="3743431365"/>
                  </p:ext>
                </p:extLst>
              </p:nvPr>
            </p:nvGraphicFramePr>
            <p:xfrm>
              <a:off x="218114" y="1840667"/>
              <a:ext cx="2504580" cy="1408826"/>
            </p:xfrm>
            <a:graphic>
              <a:graphicData uri="http://schemas.microsoft.com/office/powerpoint/2016/slidezoom">
                <pslz:sldZm>
                  <pslz:sldZmObj sldId="262" cId="2995693302">
                    <pslz:zmPr id="{582C721E-1B59-4941-B9A4-0F58044D5120}" returnToParent="0" transitionDur="1000">
                      <p166:blipFill xmlns:p166="http://schemas.microsoft.com/office/powerpoint/2016/6/main">
                        <a:blip r:embed="rId6"/>
                        <a:stretch>
                          <a:fillRect/>
                        </a:stretch>
                      </p166:blipFill>
                      <p166:spPr xmlns:p166="http://schemas.microsoft.com/office/powerpoint/2016/6/main">
                        <a:xfrm>
                          <a:off x="0" y="0"/>
                          <a:ext cx="2504580" cy="1408826"/>
                        </a:xfrm>
                        <a:prstGeom prst="rect">
                          <a:avLst/>
                        </a:prstGeom>
                        <a:ln w="19050">
                          <a:solidFill>
                            <a:schemeClr val="tx1"/>
                          </a:solidFill>
                        </a:ln>
                      </p166:spPr>
                    </pslz:zmPr>
                  </pslz:sldZmObj>
                </pslz:sldZm>
              </a:graphicData>
            </a:graphic>
          </p:graphicFrame>
        </mc:Choice>
        <mc:Fallback xmlns="">
          <p:pic>
            <p:nvPicPr>
              <p:cNvPr id="9" name="Zoom de Slide 8">
                <a:hlinkClick r:id="rId7" action="ppaction://hlinksldjump"/>
                <a:extLst>
                  <a:ext uri="{FF2B5EF4-FFF2-40B4-BE49-F238E27FC236}">
                    <a16:creationId xmlns:a16="http://schemas.microsoft.com/office/drawing/2014/main" id="{A6C80AAE-C457-468C-88CC-DFBCD5A0EFBC}"/>
                  </a:ext>
                </a:extLst>
              </p:cNvPr>
              <p:cNvPicPr>
                <a:picLocks noGrp="1" noRot="1" noChangeAspect="1" noMove="1" noResize="1" noEditPoints="1" noAdjustHandles="1" noChangeArrowheads="1" noChangeShapeType="1"/>
              </p:cNvPicPr>
              <p:nvPr/>
            </p:nvPicPr>
            <p:blipFill>
              <a:blip r:embed="rId8"/>
              <a:stretch>
                <a:fillRect/>
              </a:stretch>
            </p:blipFill>
            <p:spPr>
              <a:xfrm>
                <a:off x="218114" y="1840667"/>
                <a:ext cx="2504580" cy="1408826"/>
              </a:xfrm>
              <a:prstGeom prst="rect">
                <a:avLst/>
              </a:prstGeom>
              <a:ln w="19050">
                <a:solidFill>
                  <a:schemeClr val="tx1"/>
                </a:solidFill>
              </a:ln>
            </p:spPr>
          </p:pic>
        </mc:Fallback>
      </mc:AlternateContent>
      <p:cxnSp>
        <p:nvCxnSpPr>
          <p:cNvPr id="11" name="Conector reto 10">
            <a:extLst>
              <a:ext uri="{FF2B5EF4-FFF2-40B4-BE49-F238E27FC236}">
                <a16:creationId xmlns:a16="http://schemas.microsoft.com/office/drawing/2014/main" id="{CE125E32-FF46-4216-916C-02B81987CFC1}"/>
              </a:ext>
            </a:extLst>
          </p:cNvPr>
          <p:cNvCxnSpPr>
            <a:cxnSpLocks/>
            <a:stCxn id="6" idx="3"/>
            <a:endCxn id="7" idx="1"/>
          </p:cNvCxnSpPr>
          <p:nvPr/>
        </p:nvCxnSpPr>
        <p:spPr>
          <a:xfrm>
            <a:off x="5793068" y="2545080"/>
            <a:ext cx="439954" cy="97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3" name="Zoom de Slide 12">
                <a:extLst>
                  <a:ext uri="{FF2B5EF4-FFF2-40B4-BE49-F238E27FC236}">
                    <a16:creationId xmlns:a16="http://schemas.microsoft.com/office/drawing/2014/main" id="{82F6C387-5A34-4F3A-8115-D2CD343E19D0}"/>
                  </a:ext>
                </a:extLst>
              </p:cNvPr>
              <p:cNvGraphicFramePr>
                <a:graphicFrameLocks noChangeAspect="1"/>
              </p:cNvGraphicFramePr>
              <p:nvPr>
                <p:extLst>
                  <p:ext uri="{D42A27DB-BD31-4B8C-83A1-F6EECF244321}">
                    <p14:modId xmlns:p14="http://schemas.microsoft.com/office/powerpoint/2010/main" val="3614797433"/>
                  </p:ext>
                </p:extLst>
              </p:nvPr>
            </p:nvGraphicFramePr>
            <p:xfrm>
              <a:off x="218114" y="3616897"/>
              <a:ext cx="2504580" cy="1408826"/>
            </p:xfrm>
            <a:graphic>
              <a:graphicData uri="http://schemas.microsoft.com/office/powerpoint/2016/slidezoom">
                <pslz:sldZm>
                  <pslz:sldZmObj sldId="263" cId="2150980183">
                    <pslz:zmPr id="{0E0B3961-72E6-4FA5-BA53-B1C5248598EE}" returnToParent="0" transitionDur="1000">
                      <p166:blipFill xmlns:p166="http://schemas.microsoft.com/office/powerpoint/2016/6/main">
                        <a:blip r:embed="rId9"/>
                        <a:stretch>
                          <a:fillRect/>
                        </a:stretch>
                      </p166:blipFill>
                      <p166:spPr xmlns:p166="http://schemas.microsoft.com/office/powerpoint/2016/6/main">
                        <a:xfrm>
                          <a:off x="0" y="0"/>
                          <a:ext cx="2504580" cy="1408826"/>
                        </a:xfrm>
                        <a:prstGeom prst="rect">
                          <a:avLst/>
                        </a:prstGeom>
                        <a:ln w="19050">
                          <a:solidFill>
                            <a:schemeClr val="tx1"/>
                          </a:solidFill>
                        </a:ln>
                      </p166:spPr>
                    </pslz:zmPr>
                  </pslz:sldZmObj>
                </pslz:sldZm>
              </a:graphicData>
            </a:graphic>
          </p:graphicFrame>
        </mc:Choice>
        <mc:Fallback xmlns="">
          <p:pic>
            <p:nvPicPr>
              <p:cNvPr id="13" name="Zoom de Slide 12">
                <a:hlinkClick r:id="rId10" action="ppaction://hlinksldjump"/>
                <a:extLst>
                  <a:ext uri="{FF2B5EF4-FFF2-40B4-BE49-F238E27FC236}">
                    <a16:creationId xmlns:a16="http://schemas.microsoft.com/office/drawing/2014/main" id="{82F6C387-5A34-4F3A-8115-D2CD343E19D0}"/>
                  </a:ext>
                </a:extLst>
              </p:cNvPr>
              <p:cNvPicPr>
                <a:picLocks noGrp="1" noRot="1" noChangeAspect="1" noMove="1" noResize="1" noEditPoints="1" noAdjustHandles="1" noChangeArrowheads="1" noChangeShapeType="1"/>
              </p:cNvPicPr>
              <p:nvPr/>
            </p:nvPicPr>
            <p:blipFill>
              <a:blip r:embed="rId11"/>
              <a:stretch>
                <a:fillRect/>
              </a:stretch>
            </p:blipFill>
            <p:spPr>
              <a:xfrm>
                <a:off x="218114" y="3616897"/>
                <a:ext cx="2504580" cy="1408826"/>
              </a:xfrm>
              <a:prstGeom prst="rect">
                <a:avLst/>
              </a:prstGeom>
              <a:ln w="19050">
                <a:solidFill>
                  <a:schemeClr val="tx1"/>
                </a:solidFill>
              </a:ln>
            </p:spPr>
          </p:pic>
        </mc:Fallback>
      </mc:AlternateContent>
      <p:cxnSp>
        <p:nvCxnSpPr>
          <p:cNvPr id="14" name="Conector reto 13">
            <a:extLst>
              <a:ext uri="{FF2B5EF4-FFF2-40B4-BE49-F238E27FC236}">
                <a16:creationId xmlns:a16="http://schemas.microsoft.com/office/drawing/2014/main" id="{5D85B5BE-C94D-48D7-B514-D5E32BCB9CDC}"/>
              </a:ext>
            </a:extLst>
          </p:cNvPr>
          <p:cNvCxnSpPr>
            <a:cxnSpLocks/>
            <a:stCxn id="7" idx="3"/>
            <a:endCxn id="16" idx="1"/>
          </p:cNvCxnSpPr>
          <p:nvPr/>
        </p:nvCxnSpPr>
        <p:spPr>
          <a:xfrm flipV="1">
            <a:off x="8737602" y="2552402"/>
            <a:ext cx="565793" cy="24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6" name="Zoom de Slide 15">
                <a:extLst>
                  <a:ext uri="{FF2B5EF4-FFF2-40B4-BE49-F238E27FC236}">
                    <a16:creationId xmlns:a16="http://schemas.microsoft.com/office/drawing/2014/main" id="{FF9A26DA-4B34-409E-866D-54B26A0F9955}"/>
                  </a:ext>
                </a:extLst>
              </p:cNvPr>
              <p:cNvGraphicFramePr>
                <a:graphicFrameLocks noChangeAspect="1"/>
              </p:cNvGraphicFramePr>
              <p:nvPr>
                <p:extLst>
                  <p:ext uri="{D42A27DB-BD31-4B8C-83A1-F6EECF244321}">
                    <p14:modId xmlns:p14="http://schemas.microsoft.com/office/powerpoint/2010/main" val="2770830039"/>
                  </p:ext>
                </p:extLst>
              </p:nvPr>
            </p:nvGraphicFramePr>
            <p:xfrm>
              <a:off x="9303395" y="1847989"/>
              <a:ext cx="2504580" cy="1408826"/>
            </p:xfrm>
            <a:graphic>
              <a:graphicData uri="http://schemas.microsoft.com/office/powerpoint/2016/slidezoom">
                <pslz:sldZm>
                  <pslz:sldZmObj sldId="264" cId="3194435745">
                    <pslz:zmPr id="{5040DBFD-B5AF-412C-852C-BE6531119734}" returnToParent="0" transitionDur="1000">
                      <p166:blipFill xmlns:p166="http://schemas.microsoft.com/office/powerpoint/2016/6/main">
                        <a:blip r:embed="rId12"/>
                        <a:stretch>
                          <a:fillRect/>
                        </a:stretch>
                      </p166:blipFill>
                      <p166:spPr xmlns:p166="http://schemas.microsoft.com/office/powerpoint/2016/6/main">
                        <a:xfrm>
                          <a:off x="0" y="0"/>
                          <a:ext cx="2504580" cy="1408826"/>
                        </a:xfrm>
                        <a:prstGeom prst="rect">
                          <a:avLst/>
                        </a:prstGeom>
                        <a:ln w="19050">
                          <a:solidFill>
                            <a:schemeClr val="tx1"/>
                          </a:solidFill>
                        </a:ln>
                      </p166:spPr>
                    </pslz:zmPr>
                  </pslz:sldZmObj>
                </pslz:sldZm>
              </a:graphicData>
            </a:graphic>
          </p:graphicFrame>
        </mc:Choice>
        <mc:Fallback xmlns="">
          <p:pic>
            <p:nvPicPr>
              <p:cNvPr id="16" name="Zoom de Slide 15">
                <a:hlinkClick r:id="rId13" action="ppaction://hlinksldjump"/>
                <a:extLst>
                  <a:ext uri="{FF2B5EF4-FFF2-40B4-BE49-F238E27FC236}">
                    <a16:creationId xmlns:a16="http://schemas.microsoft.com/office/drawing/2014/main" id="{FF9A26DA-4B34-409E-866D-54B26A0F9955}"/>
                  </a:ext>
                </a:extLst>
              </p:cNvPr>
              <p:cNvPicPr>
                <a:picLocks noGrp="1" noRot="1" noChangeAspect="1" noMove="1" noResize="1" noEditPoints="1" noAdjustHandles="1" noChangeArrowheads="1" noChangeShapeType="1"/>
              </p:cNvPicPr>
              <p:nvPr/>
            </p:nvPicPr>
            <p:blipFill>
              <a:blip r:embed="rId14"/>
              <a:stretch>
                <a:fillRect/>
              </a:stretch>
            </p:blipFill>
            <p:spPr>
              <a:xfrm>
                <a:off x="9303395" y="1847989"/>
                <a:ext cx="2504580" cy="1408826"/>
              </a:xfrm>
              <a:prstGeom prst="rect">
                <a:avLst/>
              </a:prstGeom>
              <a:ln w="1905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21" name="Zoom de Slide 20">
                <a:extLst>
                  <a:ext uri="{FF2B5EF4-FFF2-40B4-BE49-F238E27FC236}">
                    <a16:creationId xmlns:a16="http://schemas.microsoft.com/office/drawing/2014/main" id="{38B02E81-3380-48EE-A991-209E13EBFAF9}"/>
                  </a:ext>
                </a:extLst>
              </p:cNvPr>
              <p:cNvGraphicFramePr>
                <a:graphicFrameLocks noChangeAspect="1"/>
              </p:cNvGraphicFramePr>
              <p:nvPr>
                <p:extLst>
                  <p:ext uri="{D42A27DB-BD31-4B8C-83A1-F6EECF244321}">
                    <p14:modId xmlns:p14="http://schemas.microsoft.com/office/powerpoint/2010/main" val="1798841985"/>
                  </p:ext>
                </p:extLst>
              </p:nvPr>
            </p:nvGraphicFramePr>
            <p:xfrm>
              <a:off x="3290815" y="3617542"/>
              <a:ext cx="2504580" cy="1408826"/>
            </p:xfrm>
            <a:graphic>
              <a:graphicData uri="http://schemas.microsoft.com/office/powerpoint/2016/slidezoom">
                <pslz:sldZm>
                  <pslz:sldZmObj sldId="265" cId="4256169104">
                    <pslz:zmPr id="{04E9B880-6FD5-48E2-AA4E-1D05E68A0799}" returnToParent="0" transitionDur="1000">
                      <p166:blipFill xmlns:p166="http://schemas.microsoft.com/office/powerpoint/2016/6/main">
                        <a:blip r:embed="rId15"/>
                        <a:stretch>
                          <a:fillRect/>
                        </a:stretch>
                      </p166:blipFill>
                      <p166:spPr xmlns:p166="http://schemas.microsoft.com/office/powerpoint/2016/6/main">
                        <a:xfrm>
                          <a:off x="0" y="0"/>
                          <a:ext cx="2504580" cy="1408826"/>
                        </a:xfrm>
                        <a:prstGeom prst="rect">
                          <a:avLst/>
                        </a:prstGeom>
                        <a:ln w="19050">
                          <a:solidFill>
                            <a:schemeClr val="tx1"/>
                          </a:solidFill>
                        </a:ln>
                      </p166:spPr>
                    </pslz:zmPr>
                  </pslz:sldZmObj>
                </pslz:sldZm>
              </a:graphicData>
            </a:graphic>
          </p:graphicFrame>
        </mc:Choice>
        <mc:Fallback xmlns="">
          <p:pic>
            <p:nvPicPr>
              <p:cNvPr id="21" name="Zoom de Slide 20">
                <a:hlinkClick r:id="rId16" action="ppaction://hlinksldjump"/>
                <a:extLst>
                  <a:ext uri="{FF2B5EF4-FFF2-40B4-BE49-F238E27FC236}">
                    <a16:creationId xmlns:a16="http://schemas.microsoft.com/office/drawing/2014/main" id="{38B02E81-3380-48EE-A991-209E13EBFAF9}"/>
                  </a:ext>
                </a:extLst>
              </p:cNvPr>
              <p:cNvPicPr>
                <a:picLocks noGrp="1" noRot="1" noChangeAspect="1" noMove="1" noResize="1" noEditPoints="1" noAdjustHandles="1" noChangeArrowheads="1" noChangeShapeType="1"/>
              </p:cNvPicPr>
              <p:nvPr/>
            </p:nvPicPr>
            <p:blipFill>
              <a:blip r:embed="rId17"/>
              <a:stretch>
                <a:fillRect/>
              </a:stretch>
            </p:blipFill>
            <p:spPr>
              <a:xfrm>
                <a:off x="3290815" y="3617542"/>
                <a:ext cx="2504580" cy="1408826"/>
              </a:xfrm>
              <a:prstGeom prst="rect">
                <a:avLst/>
              </a:prstGeom>
              <a:ln w="1905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23" name="Zoom de Slide 22">
                <a:extLst>
                  <a:ext uri="{FF2B5EF4-FFF2-40B4-BE49-F238E27FC236}">
                    <a16:creationId xmlns:a16="http://schemas.microsoft.com/office/drawing/2014/main" id="{DA3DEF42-327A-488E-BF98-077AB2D9C254}"/>
                  </a:ext>
                </a:extLst>
              </p:cNvPr>
              <p:cNvGraphicFramePr>
                <a:graphicFrameLocks noChangeAspect="1"/>
              </p:cNvGraphicFramePr>
              <p:nvPr>
                <p:extLst>
                  <p:ext uri="{D42A27DB-BD31-4B8C-83A1-F6EECF244321}">
                    <p14:modId xmlns:p14="http://schemas.microsoft.com/office/powerpoint/2010/main" val="1253011568"/>
                  </p:ext>
                </p:extLst>
              </p:nvPr>
            </p:nvGraphicFramePr>
            <p:xfrm>
              <a:off x="6233022" y="3617542"/>
              <a:ext cx="2504580" cy="1408826"/>
            </p:xfrm>
            <a:graphic>
              <a:graphicData uri="http://schemas.microsoft.com/office/powerpoint/2016/slidezoom">
                <pslz:sldZm>
                  <pslz:sldZmObj sldId="267" cId="317098856">
                    <pslz:zmPr id="{59F8385D-161B-41E8-A874-AA1EF1F5040E}" returnToParent="0" transitionDur="1000">
                      <p166:blipFill xmlns:p166="http://schemas.microsoft.com/office/powerpoint/2016/6/main">
                        <a:blip r:embed="rId18"/>
                        <a:stretch>
                          <a:fillRect/>
                        </a:stretch>
                      </p166:blipFill>
                      <p166:spPr xmlns:p166="http://schemas.microsoft.com/office/powerpoint/2016/6/main">
                        <a:xfrm>
                          <a:off x="0" y="0"/>
                          <a:ext cx="2504580" cy="1408826"/>
                        </a:xfrm>
                        <a:prstGeom prst="rect">
                          <a:avLst/>
                        </a:prstGeom>
                        <a:ln w="19050">
                          <a:solidFill>
                            <a:schemeClr val="tx1"/>
                          </a:solidFill>
                        </a:ln>
                      </p166:spPr>
                    </pslz:zmPr>
                  </pslz:sldZmObj>
                </pslz:sldZm>
              </a:graphicData>
            </a:graphic>
          </p:graphicFrame>
        </mc:Choice>
        <mc:Fallback xmlns="">
          <p:pic>
            <p:nvPicPr>
              <p:cNvPr id="23" name="Zoom de Slide 22">
                <a:hlinkClick r:id="rId19" action="ppaction://hlinksldjump"/>
                <a:extLst>
                  <a:ext uri="{FF2B5EF4-FFF2-40B4-BE49-F238E27FC236}">
                    <a16:creationId xmlns:a16="http://schemas.microsoft.com/office/drawing/2014/main" id="{DA3DEF42-327A-488E-BF98-077AB2D9C254}"/>
                  </a:ext>
                </a:extLst>
              </p:cNvPr>
              <p:cNvPicPr>
                <a:picLocks noGrp="1" noRot="1" noChangeAspect="1" noMove="1" noResize="1" noEditPoints="1" noAdjustHandles="1" noChangeArrowheads="1" noChangeShapeType="1"/>
              </p:cNvPicPr>
              <p:nvPr/>
            </p:nvPicPr>
            <p:blipFill>
              <a:blip r:embed="rId20"/>
              <a:stretch>
                <a:fillRect/>
              </a:stretch>
            </p:blipFill>
            <p:spPr>
              <a:xfrm>
                <a:off x="6233022" y="3617542"/>
                <a:ext cx="2504580" cy="1408826"/>
              </a:xfrm>
              <a:prstGeom prst="rect">
                <a:avLst/>
              </a:prstGeom>
              <a:ln w="19050">
                <a:solidFill>
                  <a:schemeClr val="tx1"/>
                </a:solidFill>
              </a:ln>
            </p:spPr>
          </p:pic>
        </mc:Fallback>
      </mc:AlternateContent>
      <p:cxnSp>
        <p:nvCxnSpPr>
          <p:cNvPr id="24" name="Conector reto 23">
            <a:extLst>
              <a:ext uri="{FF2B5EF4-FFF2-40B4-BE49-F238E27FC236}">
                <a16:creationId xmlns:a16="http://schemas.microsoft.com/office/drawing/2014/main" id="{BAC5D186-304F-43A5-821C-8CFF98D8C74C}"/>
              </a:ext>
            </a:extLst>
          </p:cNvPr>
          <p:cNvCxnSpPr>
            <a:cxnSpLocks/>
            <a:stCxn id="21" idx="3"/>
            <a:endCxn id="23" idx="1"/>
          </p:cNvCxnSpPr>
          <p:nvPr/>
        </p:nvCxnSpPr>
        <p:spPr>
          <a:xfrm>
            <a:off x="5795395" y="4321955"/>
            <a:ext cx="43762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0" name="Zoom de Slide 29">
                <a:extLst>
                  <a:ext uri="{FF2B5EF4-FFF2-40B4-BE49-F238E27FC236}">
                    <a16:creationId xmlns:a16="http://schemas.microsoft.com/office/drawing/2014/main" id="{217C00B0-8692-4807-AA1C-166716A0BE38}"/>
                  </a:ext>
                </a:extLst>
              </p:cNvPr>
              <p:cNvGraphicFramePr>
                <a:graphicFrameLocks noChangeAspect="1"/>
              </p:cNvGraphicFramePr>
              <p:nvPr>
                <p:extLst>
                  <p:ext uri="{D42A27DB-BD31-4B8C-83A1-F6EECF244321}">
                    <p14:modId xmlns:p14="http://schemas.microsoft.com/office/powerpoint/2010/main" val="1568653548"/>
                  </p:ext>
                </p:extLst>
              </p:nvPr>
            </p:nvGraphicFramePr>
            <p:xfrm>
              <a:off x="9303395" y="3618521"/>
              <a:ext cx="2504580" cy="1408826"/>
            </p:xfrm>
            <a:graphic>
              <a:graphicData uri="http://schemas.microsoft.com/office/powerpoint/2016/slidezoom">
                <pslz:sldZm>
                  <pslz:sldZmObj sldId="268" cId="157128012">
                    <pslz:zmPr id="{BE256F05-0698-4FDA-85B5-455250E07E2C}" returnToParent="0" transitionDur="1000">
                      <p166:blipFill xmlns:p166="http://schemas.microsoft.com/office/powerpoint/2016/6/main">
                        <a:blip r:embed="rId21"/>
                        <a:stretch>
                          <a:fillRect/>
                        </a:stretch>
                      </p166:blipFill>
                      <p166:spPr xmlns:p166="http://schemas.microsoft.com/office/powerpoint/2016/6/main">
                        <a:xfrm>
                          <a:off x="0" y="0"/>
                          <a:ext cx="2504580" cy="1408826"/>
                        </a:xfrm>
                        <a:prstGeom prst="rect">
                          <a:avLst/>
                        </a:prstGeom>
                        <a:ln w="19050">
                          <a:solidFill>
                            <a:schemeClr val="tx1"/>
                          </a:solidFill>
                        </a:ln>
                      </p166:spPr>
                    </pslz:zmPr>
                  </pslz:sldZmObj>
                </pslz:sldZm>
              </a:graphicData>
            </a:graphic>
          </p:graphicFrame>
        </mc:Choice>
        <mc:Fallback xmlns="">
          <p:pic>
            <p:nvPicPr>
              <p:cNvPr id="30" name="Zoom de Slide 29">
                <a:hlinkClick r:id="rId22" action="ppaction://hlinksldjump"/>
                <a:extLst>
                  <a:ext uri="{FF2B5EF4-FFF2-40B4-BE49-F238E27FC236}">
                    <a16:creationId xmlns:a16="http://schemas.microsoft.com/office/drawing/2014/main" id="{217C00B0-8692-4807-AA1C-166716A0BE38}"/>
                  </a:ext>
                </a:extLst>
              </p:cNvPr>
              <p:cNvPicPr>
                <a:picLocks noGrp="1" noRot="1" noChangeAspect="1" noMove="1" noResize="1" noEditPoints="1" noAdjustHandles="1" noChangeArrowheads="1" noChangeShapeType="1"/>
              </p:cNvPicPr>
              <p:nvPr/>
            </p:nvPicPr>
            <p:blipFill>
              <a:blip r:embed="rId23"/>
              <a:stretch>
                <a:fillRect/>
              </a:stretch>
            </p:blipFill>
            <p:spPr>
              <a:xfrm>
                <a:off x="9303395" y="3618521"/>
                <a:ext cx="2504580" cy="1408826"/>
              </a:xfrm>
              <a:prstGeom prst="rect">
                <a:avLst/>
              </a:prstGeom>
              <a:ln w="19050">
                <a:solidFill>
                  <a:schemeClr val="tx1"/>
                </a:solidFill>
              </a:ln>
            </p:spPr>
          </p:pic>
        </mc:Fallback>
      </mc:AlternateContent>
      <p:cxnSp>
        <p:nvCxnSpPr>
          <p:cNvPr id="31" name="Conector reto 30">
            <a:extLst>
              <a:ext uri="{FF2B5EF4-FFF2-40B4-BE49-F238E27FC236}">
                <a16:creationId xmlns:a16="http://schemas.microsoft.com/office/drawing/2014/main" id="{3F551007-8AC3-4A42-B166-C63F05B09DD6}"/>
              </a:ext>
            </a:extLst>
          </p:cNvPr>
          <p:cNvCxnSpPr>
            <a:cxnSpLocks/>
            <a:stCxn id="23" idx="3"/>
            <a:endCxn id="30" idx="1"/>
          </p:cNvCxnSpPr>
          <p:nvPr/>
        </p:nvCxnSpPr>
        <p:spPr>
          <a:xfrm>
            <a:off x="8737602" y="4321955"/>
            <a:ext cx="565793" cy="97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6" name="Zoom de Slide 5">
                <a:extLst>
                  <a:ext uri="{FF2B5EF4-FFF2-40B4-BE49-F238E27FC236}">
                    <a16:creationId xmlns:a16="http://schemas.microsoft.com/office/drawing/2014/main" id="{B095DB27-997C-4D39-AB88-C453A211BCED}"/>
                  </a:ext>
                </a:extLst>
              </p:cNvPr>
              <p:cNvGraphicFramePr>
                <a:graphicFrameLocks noChangeAspect="1"/>
              </p:cNvGraphicFramePr>
              <p:nvPr>
                <p:extLst>
                  <p:ext uri="{D42A27DB-BD31-4B8C-83A1-F6EECF244321}">
                    <p14:modId xmlns:p14="http://schemas.microsoft.com/office/powerpoint/2010/main" val="313305987"/>
                  </p:ext>
                </p:extLst>
              </p:nvPr>
            </p:nvGraphicFramePr>
            <p:xfrm>
              <a:off x="3288487" y="1840666"/>
              <a:ext cx="2504581" cy="1408827"/>
            </p:xfrm>
            <a:graphic>
              <a:graphicData uri="http://schemas.microsoft.com/office/powerpoint/2016/slidezoom">
                <pslz:sldZm>
                  <pslz:sldZmObj sldId="269" cId="2187738503">
                    <pslz:zmPr id="{36C56819-E09D-4436-9E3E-BD20F3BE3E1F}" returnToParent="0" transitionDur="1000">
                      <p166:blipFill xmlns:p166="http://schemas.microsoft.com/office/powerpoint/2016/6/main">
                        <a:blip r:embed="rId24"/>
                        <a:stretch>
                          <a:fillRect/>
                        </a:stretch>
                      </p166:blipFill>
                      <p166:spPr xmlns:p166="http://schemas.microsoft.com/office/powerpoint/2016/6/main">
                        <a:xfrm>
                          <a:off x="0" y="0"/>
                          <a:ext cx="2504581" cy="1408827"/>
                        </a:xfrm>
                        <a:prstGeom prst="rect">
                          <a:avLst/>
                        </a:prstGeom>
                        <a:ln w="19050">
                          <a:solidFill>
                            <a:schemeClr val="tx1"/>
                          </a:solidFill>
                        </a:ln>
                      </p166:spPr>
                    </pslz:zmPr>
                  </pslz:sldZmObj>
                </pslz:sldZm>
              </a:graphicData>
            </a:graphic>
          </p:graphicFrame>
        </mc:Choice>
        <mc:Fallback xmlns="">
          <p:pic>
            <p:nvPicPr>
              <p:cNvPr id="6" name="Zoom de Slide 5">
                <a:hlinkClick r:id="rId25" action="ppaction://hlinksldjump"/>
                <a:extLst>
                  <a:ext uri="{FF2B5EF4-FFF2-40B4-BE49-F238E27FC236}">
                    <a16:creationId xmlns:a16="http://schemas.microsoft.com/office/drawing/2014/main" id="{B095DB27-997C-4D39-AB88-C453A211BCED}"/>
                  </a:ext>
                </a:extLst>
              </p:cNvPr>
              <p:cNvPicPr>
                <a:picLocks noGrp="1" noRot="1" noChangeAspect="1" noMove="1" noResize="1" noEditPoints="1" noAdjustHandles="1" noChangeArrowheads="1" noChangeShapeType="1"/>
              </p:cNvPicPr>
              <p:nvPr/>
            </p:nvPicPr>
            <p:blipFill>
              <a:blip r:embed="rId26"/>
              <a:stretch>
                <a:fillRect/>
              </a:stretch>
            </p:blipFill>
            <p:spPr>
              <a:xfrm>
                <a:off x="3288487" y="1840666"/>
                <a:ext cx="2504581" cy="1408827"/>
              </a:xfrm>
              <a:prstGeom prst="rect">
                <a:avLst/>
              </a:prstGeom>
              <a:ln w="19050">
                <a:solidFill>
                  <a:schemeClr val="tx1"/>
                </a:solidFill>
              </a:ln>
            </p:spPr>
          </p:pic>
        </mc:Fallback>
      </mc:AlternateContent>
      <p:cxnSp>
        <p:nvCxnSpPr>
          <p:cNvPr id="22" name="Conector reto 21">
            <a:extLst>
              <a:ext uri="{FF2B5EF4-FFF2-40B4-BE49-F238E27FC236}">
                <a16:creationId xmlns:a16="http://schemas.microsoft.com/office/drawing/2014/main" id="{D7D551D2-C6FF-4DB5-982D-94B96BE8FE0E}"/>
              </a:ext>
            </a:extLst>
          </p:cNvPr>
          <p:cNvCxnSpPr>
            <a:cxnSpLocks/>
            <a:stCxn id="9" idx="3"/>
            <a:endCxn id="6" idx="1"/>
          </p:cNvCxnSpPr>
          <p:nvPr/>
        </p:nvCxnSpPr>
        <p:spPr>
          <a:xfrm>
            <a:off x="2722694" y="2545080"/>
            <a:ext cx="56579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7B4B891B-E484-4CC5-8532-BCB56C9A34BC}"/>
              </a:ext>
            </a:extLst>
          </p:cNvPr>
          <p:cNvCxnSpPr>
            <a:cxnSpLocks/>
            <a:stCxn id="13" idx="3"/>
            <a:endCxn id="21" idx="1"/>
          </p:cNvCxnSpPr>
          <p:nvPr/>
        </p:nvCxnSpPr>
        <p:spPr>
          <a:xfrm>
            <a:off x="2722694" y="4321310"/>
            <a:ext cx="568121" cy="64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760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A748D-BEEC-43A4-BFF3-B31C0275A5D9}"/>
              </a:ext>
            </a:extLst>
          </p:cNvPr>
          <p:cNvSpPr>
            <a:spLocks noGrp="1"/>
          </p:cNvSpPr>
          <p:nvPr>
            <p:ph type="title"/>
          </p:nvPr>
        </p:nvSpPr>
        <p:spPr>
          <a:xfrm>
            <a:off x="919119" y="148206"/>
            <a:ext cx="10353762" cy="892029"/>
          </a:xfrm>
        </p:spPr>
        <p:txBody>
          <a:bodyPr rtlCol="0">
            <a:normAutofit/>
          </a:bodyPr>
          <a:lstStyle/>
          <a:p>
            <a:pPr rtl="0"/>
            <a:r>
              <a:rPr lang="pt-BR" dirty="0"/>
              <a:t>Problemática em Questão</a:t>
            </a:r>
            <a:endParaRPr lang="pt-br" dirty="0"/>
          </a:p>
        </p:txBody>
      </p:sp>
      <p:sp>
        <p:nvSpPr>
          <p:cNvPr id="8" name="CaixaDeTexto 7">
            <a:extLst>
              <a:ext uri="{FF2B5EF4-FFF2-40B4-BE49-F238E27FC236}">
                <a16:creationId xmlns:a16="http://schemas.microsoft.com/office/drawing/2014/main" id="{4F5D7FAF-96C4-4DBD-B208-0B8EBE3BC662}"/>
              </a:ext>
            </a:extLst>
          </p:cNvPr>
          <p:cNvSpPr txBox="1"/>
          <p:nvPr/>
        </p:nvSpPr>
        <p:spPr>
          <a:xfrm>
            <a:off x="625278" y="1251021"/>
            <a:ext cx="4351789" cy="4278094"/>
          </a:xfrm>
          <a:prstGeom prst="rect">
            <a:avLst/>
          </a:prstGeom>
          <a:noFill/>
        </p:spPr>
        <p:txBody>
          <a:bodyPr wrap="square">
            <a:spAutoFit/>
          </a:bodyPr>
          <a:lstStyle/>
          <a:p>
            <a:pPr marL="285750" indent="-285750" algn="just">
              <a:buFont typeface="Arial" panose="020B0604020202020204" pitchFamily="34" charset="0"/>
              <a:buChar char="•"/>
            </a:pPr>
            <a:r>
              <a:rPr lang="pt-BR" sz="1600" b="0" i="0" dirty="0">
                <a:solidFill>
                  <a:srgbClr val="EEF0FF"/>
                </a:solidFill>
                <a:effectLst/>
                <a:latin typeface="Google Sans"/>
              </a:rPr>
              <a:t>Um carro autônomo é um </a:t>
            </a:r>
            <a:r>
              <a:rPr lang="pt-BR" sz="1600" dirty="0"/>
              <a:t>veículo que pode se deslocar e tomar decisões de direção sem a necessidade de um condutor humano</a:t>
            </a:r>
          </a:p>
          <a:p>
            <a:pPr marL="285750" indent="-285750" algn="just">
              <a:buFont typeface="Arial" panose="020B0604020202020204" pitchFamily="34" charset="0"/>
              <a:buChar char="•"/>
            </a:pPr>
            <a:endParaRPr lang="pt-BR" sz="1600" dirty="0"/>
          </a:p>
          <a:p>
            <a:pPr marL="285750" indent="-285750" algn="just">
              <a:buFont typeface="Arial" panose="020B0604020202020204" pitchFamily="34" charset="0"/>
              <a:buChar char="•"/>
            </a:pPr>
            <a:r>
              <a:rPr lang="pt-BR" sz="1600" dirty="0"/>
              <a:t>Porém o grande desafio é os sensores identificarem de maneira rápida e assertiva os principais obstáculos e pessoas que se encontram nas pistas.</a:t>
            </a:r>
          </a:p>
          <a:p>
            <a:pPr marL="285750" indent="-285750" algn="just">
              <a:buFont typeface="Arial" panose="020B0604020202020204" pitchFamily="34" charset="0"/>
              <a:buChar char="•"/>
            </a:pPr>
            <a:endParaRPr lang="pt-BR" sz="1600" dirty="0"/>
          </a:p>
          <a:p>
            <a:pPr marL="285750" indent="-285750" algn="just">
              <a:buFont typeface="Arial" panose="020B0604020202020204" pitchFamily="34" charset="0"/>
              <a:buChar char="•"/>
            </a:pPr>
            <a:r>
              <a:rPr lang="pt-BR" sz="1600" dirty="0"/>
              <a:t>Pois em um ambiente urbano o fluxo de carros já se torna complexo com um humano responsável no volante, imaginemos então com um sistema autônomo que será responsável por identificar obstáculos e chegar ao objetivo/local sem nenhuma intervenção humana.</a:t>
            </a:r>
          </a:p>
          <a:p>
            <a:pPr marL="285750" indent="-285750" algn="just">
              <a:buFont typeface="Arial" panose="020B0604020202020204" pitchFamily="34" charset="0"/>
              <a:buChar char="•"/>
            </a:pPr>
            <a:endParaRPr lang="pt-BR" sz="1600" dirty="0"/>
          </a:p>
          <a:p>
            <a:pPr marL="285750" indent="-285750" algn="just">
              <a:buFont typeface="Arial" panose="020B0604020202020204" pitchFamily="34" charset="0"/>
              <a:buChar char="•"/>
            </a:pPr>
            <a:endParaRPr lang="pt-BR" sz="1600" dirty="0"/>
          </a:p>
        </p:txBody>
      </p:sp>
      <p:pic>
        <p:nvPicPr>
          <p:cNvPr id="10" name="Imagem 9">
            <a:extLst>
              <a:ext uri="{FF2B5EF4-FFF2-40B4-BE49-F238E27FC236}">
                <a16:creationId xmlns:a16="http://schemas.microsoft.com/office/drawing/2014/main" id="{77DD9EAF-5E3B-4E6E-9E91-1754357238EE}"/>
              </a:ext>
            </a:extLst>
          </p:cNvPr>
          <p:cNvPicPr>
            <a:picLocks noChangeAspect="1"/>
          </p:cNvPicPr>
          <p:nvPr/>
        </p:nvPicPr>
        <p:blipFill>
          <a:blip r:embed="rId3"/>
          <a:stretch>
            <a:fillRect/>
          </a:stretch>
        </p:blipFill>
        <p:spPr>
          <a:xfrm>
            <a:off x="5901368" y="2160691"/>
            <a:ext cx="5315267" cy="2952926"/>
          </a:xfrm>
          <a:prstGeom prst="rect">
            <a:avLst/>
          </a:prstGeom>
        </p:spPr>
      </p:pic>
      <p:sp>
        <p:nvSpPr>
          <p:cNvPr id="14" name="CaixaDeTexto 13">
            <a:extLst>
              <a:ext uri="{FF2B5EF4-FFF2-40B4-BE49-F238E27FC236}">
                <a16:creationId xmlns:a16="http://schemas.microsoft.com/office/drawing/2014/main" id="{F1253075-9FC5-4190-B491-0F5633270DC3}"/>
              </a:ext>
            </a:extLst>
          </p:cNvPr>
          <p:cNvSpPr txBox="1"/>
          <p:nvPr/>
        </p:nvSpPr>
        <p:spPr>
          <a:xfrm>
            <a:off x="6988686" y="5113617"/>
            <a:ext cx="3140629" cy="338554"/>
          </a:xfrm>
          <a:prstGeom prst="rect">
            <a:avLst/>
          </a:prstGeom>
          <a:noFill/>
        </p:spPr>
        <p:txBody>
          <a:bodyPr wrap="square">
            <a:spAutoFit/>
          </a:bodyPr>
          <a:lstStyle/>
          <a:p>
            <a:pPr algn="ctr"/>
            <a:r>
              <a:rPr lang="pt-BR" sz="1600" dirty="0"/>
              <a:t>Oliveira, 2023</a:t>
            </a:r>
          </a:p>
        </p:txBody>
      </p:sp>
      <p:sp>
        <p:nvSpPr>
          <p:cNvPr id="11" name="CaixaDeTexto 10">
            <a:extLst>
              <a:ext uri="{FF2B5EF4-FFF2-40B4-BE49-F238E27FC236}">
                <a16:creationId xmlns:a16="http://schemas.microsoft.com/office/drawing/2014/main" id="{00E2CAFF-CE09-488C-8544-FEAEBCD9FE30}"/>
              </a:ext>
            </a:extLst>
          </p:cNvPr>
          <p:cNvSpPr txBox="1"/>
          <p:nvPr/>
        </p:nvSpPr>
        <p:spPr>
          <a:xfrm>
            <a:off x="625278" y="5068370"/>
            <a:ext cx="4351789" cy="1077218"/>
          </a:xfrm>
          <a:prstGeom prst="rect">
            <a:avLst/>
          </a:prstGeom>
          <a:noFill/>
        </p:spPr>
        <p:txBody>
          <a:bodyPr wrap="square">
            <a:spAutoFit/>
          </a:bodyPr>
          <a:lstStyle/>
          <a:p>
            <a:pPr marL="285750" indent="-285750" algn="just">
              <a:buFont typeface="Arial" panose="020B0604020202020204" pitchFamily="34" charset="0"/>
              <a:buChar char="•"/>
            </a:pPr>
            <a:r>
              <a:rPr lang="pt-BR" sz="1600" dirty="0"/>
              <a:t>O intuito dos carros autônomos seria diminuir os acidentes, a poluição sonora, os engarrafamentos e a alta emissão de gases poluentes.</a:t>
            </a:r>
          </a:p>
        </p:txBody>
      </p:sp>
    </p:spTree>
    <p:extLst>
      <p:ext uri="{BB962C8B-B14F-4D97-AF65-F5344CB8AC3E}">
        <p14:creationId xmlns:p14="http://schemas.microsoft.com/office/powerpoint/2010/main" val="2995693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A748D-BEEC-43A4-BFF3-B31C0275A5D9}"/>
              </a:ext>
            </a:extLst>
          </p:cNvPr>
          <p:cNvSpPr>
            <a:spLocks noGrp="1"/>
          </p:cNvSpPr>
          <p:nvPr>
            <p:ph type="title"/>
          </p:nvPr>
        </p:nvSpPr>
        <p:spPr>
          <a:xfrm>
            <a:off x="919119" y="148206"/>
            <a:ext cx="10353762" cy="892029"/>
          </a:xfrm>
        </p:spPr>
        <p:txBody>
          <a:bodyPr rtlCol="0">
            <a:normAutofit/>
          </a:bodyPr>
          <a:lstStyle/>
          <a:p>
            <a:pPr rtl="0"/>
            <a:r>
              <a:rPr lang="pt-BR" dirty="0"/>
              <a:t>Como Funciona um Carro Autônomo?</a:t>
            </a:r>
            <a:endParaRPr lang="pt-br" dirty="0"/>
          </a:p>
        </p:txBody>
      </p:sp>
      <p:sp>
        <p:nvSpPr>
          <p:cNvPr id="8" name="CaixaDeTexto 7">
            <a:extLst>
              <a:ext uri="{FF2B5EF4-FFF2-40B4-BE49-F238E27FC236}">
                <a16:creationId xmlns:a16="http://schemas.microsoft.com/office/drawing/2014/main" id="{4F5D7FAF-96C4-4DBD-B208-0B8EBE3BC662}"/>
              </a:ext>
            </a:extLst>
          </p:cNvPr>
          <p:cNvSpPr txBox="1"/>
          <p:nvPr/>
        </p:nvSpPr>
        <p:spPr>
          <a:xfrm>
            <a:off x="606105" y="1659285"/>
            <a:ext cx="4351789" cy="3293209"/>
          </a:xfrm>
          <a:prstGeom prst="rect">
            <a:avLst/>
          </a:prstGeom>
          <a:noFill/>
        </p:spPr>
        <p:txBody>
          <a:bodyPr wrap="square">
            <a:spAutoFit/>
          </a:bodyPr>
          <a:lstStyle/>
          <a:p>
            <a:pPr marL="285750" indent="-285750" algn="just">
              <a:buFont typeface="Arial" panose="020B0604020202020204" pitchFamily="34" charset="0"/>
              <a:buChar char="•"/>
            </a:pPr>
            <a:r>
              <a:rPr lang="pt-BR" sz="1600" dirty="0"/>
              <a:t>A autonomia só é possível por existir sensores espalhados por todo o veículo, o que possibilita que o mesmo seja guiado sem o auxílio humano e somente através da inteligência de computadores. Entre as suas competências, os sensores são responsáveis por identificar pedestres, outros automóveis e qualquer outro obstáculo que possa aparecer nas pistas.</a:t>
            </a:r>
          </a:p>
          <a:p>
            <a:pPr marL="285750" indent="-285750" algn="just">
              <a:buFont typeface="Arial" panose="020B0604020202020204" pitchFamily="34" charset="0"/>
              <a:buChar char="•"/>
            </a:pPr>
            <a:endParaRPr lang="pt-BR" sz="1600" dirty="0"/>
          </a:p>
          <a:p>
            <a:pPr marL="285750" indent="-285750" algn="just">
              <a:buFont typeface="Arial" panose="020B0604020202020204" pitchFamily="34" charset="0"/>
              <a:buChar char="•"/>
            </a:pPr>
            <a:r>
              <a:rPr lang="pt-BR" sz="1600" dirty="0"/>
              <a:t>A interação realizada em tempo real entre esses sensores e o computador central do veículo é o que permite que as tomadas de decisão sejam feitas de maneira praticamente imediata.</a:t>
            </a:r>
          </a:p>
        </p:txBody>
      </p:sp>
      <p:sp>
        <p:nvSpPr>
          <p:cNvPr id="13" name="CaixaDeTexto 12">
            <a:extLst>
              <a:ext uri="{FF2B5EF4-FFF2-40B4-BE49-F238E27FC236}">
                <a16:creationId xmlns:a16="http://schemas.microsoft.com/office/drawing/2014/main" id="{8122469E-61B3-4EF4-B7E8-877CB028D7B3}"/>
              </a:ext>
            </a:extLst>
          </p:cNvPr>
          <p:cNvSpPr txBox="1"/>
          <p:nvPr/>
        </p:nvSpPr>
        <p:spPr>
          <a:xfrm>
            <a:off x="7229841" y="4676339"/>
            <a:ext cx="3140629" cy="338554"/>
          </a:xfrm>
          <a:prstGeom prst="rect">
            <a:avLst/>
          </a:prstGeom>
          <a:noFill/>
        </p:spPr>
        <p:txBody>
          <a:bodyPr wrap="square">
            <a:spAutoFit/>
          </a:bodyPr>
          <a:lstStyle/>
          <a:p>
            <a:pPr algn="ctr"/>
            <a:r>
              <a:rPr lang="pt-BR" sz="1600" dirty="0"/>
              <a:t>PASSARO, F. 2025</a:t>
            </a:r>
          </a:p>
        </p:txBody>
      </p:sp>
      <p:pic>
        <p:nvPicPr>
          <p:cNvPr id="4" name="Imagem 3">
            <a:extLst>
              <a:ext uri="{FF2B5EF4-FFF2-40B4-BE49-F238E27FC236}">
                <a16:creationId xmlns:a16="http://schemas.microsoft.com/office/drawing/2014/main" id="{E171D28F-C29D-4347-BBC7-49A5D8500E58}"/>
              </a:ext>
            </a:extLst>
          </p:cNvPr>
          <p:cNvPicPr>
            <a:picLocks noChangeAspect="1"/>
          </p:cNvPicPr>
          <p:nvPr/>
        </p:nvPicPr>
        <p:blipFill>
          <a:blip r:embed="rId3"/>
          <a:stretch>
            <a:fillRect/>
          </a:stretch>
        </p:blipFill>
        <p:spPr>
          <a:xfrm>
            <a:off x="5805393" y="2181661"/>
            <a:ext cx="5989527" cy="2494678"/>
          </a:xfrm>
          <a:prstGeom prst="rect">
            <a:avLst/>
          </a:prstGeom>
        </p:spPr>
      </p:pic>
    </p:spTree>
    <p:extLst>
      <p:ext uri="{BB962C8B-B14F-4D97-AF65-F5344CB8AC3E}">
        <p14:creationId xmlns:p14="http://schemas.microsoft.com/office/powerpoint/2010/main" val="2187738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A748D-BEEC-43A4-BFF3-B31C0275A5D9}"/>
              </a:ext>
            </a:extLst>
          </p:cNvPr>
          <p:cNvSpPr>
            <a:spLocks noGrp="1"/>
          </p:cNvSpPr>
          <p:nvPr>
            <p:ph type="title"/>
          </p:nvPr>
        </p:nvSpPr>
        <p:spPr>
          <a:xfrm>
            <a:off x="919119" y="148206"/>
            <a:ext cx="10353762" cy="1257300"/>
          </a:xfrm>
        </p:spPr>
        <p:txBody>
          <a:bodyPr rtlCol="0">
            <a:normAutofit/>
          </a:bodyPr>
          <a:lstStyle/>
          <a:p>
            <a:pPr rtl="0"/>
            <a:r>
              <a:rPr lang="pt-BR" dirty="0"/>
              <a:t>Os Primeiros Carros Autônomos</a:t>
            </a:r>
            <a:endParaRPr lang="pt-br" dirty="0"/>
          </a:p>
        </p:txBody>
      </p:sp>
      <p:pic>
        <p:nvPicPr>
          <p:cNvPr id="4" name="Imagem 3">
            <a:extLst>
              <a:ext uri="{FF2B5EF4-FFF2-40B4-BE49-F238E27FC236}">
                <a16:creationId xmlns:a16="http://schemas.microsoft.com/office/drawing/2014/main" id="{B86321A9-F2B5-4C1F-AC36-13058EC5D49A}"/>
              </a:ext>
            </a:extLst>
          </p:cNvPr>
          <p:cNvPicPr>
            <a:picLocks noChangeAspect="1"/>
          </p:cNvPicPr>
          <p:nvPr/>
        </p:nvPicPr>
        <p:blipFill>
          <a:blip r:embed="rId3"/>
          <a:stretch>
            <a:fillRect/>
          </a:stretch>
        </p:blipFill>
        <p:spPr>
          <a:xfrm>
            <a:off x="5166465" y="1503309"/>
            <a:ext cx="6439458" cy="3985605"/>
          </a:xfrm>
          <a:prstGeom prst="rect">
            <a:avLst/>
          </a:prstGeom>
          <a:ln>
            <a:solidFill>
              <a:schemeClr val="tx1"/>
            </a:solidFill>
          </a:ln>
        </p:spPr>
      </p:pic>
      <p:sp>
        <p:nvSpPr>
          <p:cNvPr id="8" name="CaixaDeTexto 7">
            <a:extLst>
              <a:ext uri="{FF2B5EF4-FFF2-40B4-BE49-F238E27FC236}">
                <a16:creationId xmlns:a16="http://schemas.microsoft.com/office/drawing/2014/main" id="{4F5D7FAF-96C4-4DBD-B208-0B8EBE3BC662}"/>
              </a:ext>
            </a:extLst>
          </p:cNvPr>
          <p:cNvSpPr txBox="1"/>
          <p:nvPr/>
        </p:nvSpPr>
        <p:spPr>
          <a:xfrm>
            <a:off x="346046" y="1503309"/>
            <a:ext cx="4351789" cy="3139321"/>
          </a:xfrm>
          <a:prstGeom prst="rect">
            <a:avLst/>
          </a:prstGeom>
          <a:noFill/>
        </p:spPr>
        <p:txBody>
          <a:bodyPr wrap="square">
            <a:spAutoFit/>
          </a:bodyPr>
          <a:lstStyle/>
          <a:p>
            <a:pPr marL="285750" indent="-285750" algn="just">
              <a:buFont typeface="Arial" panose="020B0604020202020204" pitchFamily="34" charset="0"/>
              <a:buChar char="•"/>
            </a:pPr>
            <a:r>
              <a:rPr lang="pt-BR" dirty="0"/>
              <a:t>O primeiro veículo radio-controlado da história foi um triciclo construído em 1904 pelo inventor espanhol Leonardo Torres y Quevedo.</a:t>
            </a:r>
          </a:p>
          <a:p>
            <a:pPr marL="285750" indent="-285750" algn="just">
              <a:buFont typeface="Arial" panose="020B0604020202020204" pitchFamily="34" charset="0"/>
              <a:buChar char="•"/>
            </a:pPr>
            <a:endParaRPr lang="pt-BR" dirty="0"/>
          </a:p>
          <a:p>
            <a:pPr marL="285750" indent="-285750" algn="just">
              <a:buFont typeface="Arial" panose="020B0604020202020204" pitchFamily="34" charset="0"/>
              <a:buChar char="•"/>
            </a:pPr>
            <a:r>
              <a:rPr lang="pt-BR" dirty="0"/>
              <a:t>Já em 1921, os militares americanos exibiram um veículo para transporte de carga nas ruas de Dayton, cidade de Ohio, que foi descrito pela imprensa local no período como um “caixão sob três rodas que andava por conta“.</a:t>
            </a:r>
          </a:p>
        </p:txBody>
      </p:sp>
      <p:sp>
        <p:nvSpPr>
          <p:cNvPr id="9" name="CaixaDeTexto 8">
            <a:extLst>
              <a:ext uri="{FF2B5EF4-FFF2-40B4-BE49-F238E27FC236}">
                <a16:creationId xmlns:a16="http://schemas.microsoft.com/office/drawing/2014/main" id="{2B7507FB-2269-4D6D-9063-AEAFF71994A3}"/>
              </a:ext>
            </a:extLst>
          </p:cNvPr>
          <p:cNvSpPr txBox="1"/>
          <p:nvPr/>
        </p:nvSpPr>
        <p:spPr>
          <a:xfrm>
            <a:off x="6466164" y="5586717"/>
            <a:ext cx="3840060" cy="369332"/>
          </a:xfrm>
          <a:prstGeom prst="rect">
            <a:avLst/>
          </a:prstGeom>
          <a:noFill/>
        </p:spPr>
        <p:txBody>
          <a:bodyPr wrap="square">
            <a:spAutoFit/>
          </a:bodyPr>
          <a:lstStyle/>
          <a:p>
            <a:pPr algn="ctr"/>
            <a:r>
              <a:rPr lang="pt-BR" dirty="0"/>
              <a:t>Imagem de RCA sob domínio público</a:t>
            </a:r>
          </a:p>
        </p:txBody>
      </p:sp>
    </p:spTree>
    <p:extLst>
      <p:ext uri="{BB962C8B-B14F-4D97-AF65-F5344CB8AC3E}">
        <p14:creationId xmlns:p14="http://schemas.microsoft.com/office/powerpoint/2010/main" val="2690062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A748D-BEEC-43A4-BFF3-B31C0275A5D9}"/>
              </a:ext>
            </a:extLst>
          </p:cNvPr>
          <p:cNvSpPr>
            <a:spLocks noGrp="1"/>
          </p:cNvSpPr>
          <p:nvPr>
            <p:ph type="title"/>
          </p:nvPr>
        </p:nvSpPr>
        <p:spPr>
          <a:xfrm>
            <a:off x="919119" y="148206"/>
            <a:ext cx="10353762" cy="1257300"/>
          </a:xfrm>
        </p:spPr>
        <p:txBody>
          <a:bodyPr rtlCol="0">
            <a:normAutofit/>
          </a:bodyPr>
          <a:lstStyle/>
          <a:p>
            <a:pPr rtl="0"/>
            <a:r>
              <a:rPr lang="pt-BR" dirty="0"/>
              <a:t>Atualidade</a:t>
            </a:r>
            <a:endParaRPr lang="pt-br" dirty="0"/>
          </a:p>
        </p:txBody>
      </p:sp>
      <p:sp>
        <p:nvSpPr>
          <p:cNvPr id="8" name="CaixaDeTexto 7">
            <a:extLst>
              <a:ext uri="{FF2B5EF4-FFF2-40B4-BE49-F238E27FC236}">
                <a16:creationId xmlns:a16="http://schemas.microsoft.com/office/drawing/2014/main" id="{4F5D7FAF-96C4-4DBD-B208-0B8EBE3BC662}"/>
              </a:ext>
            </a:extLst>
          </p:cNvPr>
          <p:cNvSpPr txBox="1"/>
          <p:nvPr/>
        </p:nvSpPr>
        <p:spPr>
          <a:xfrm>
            <a:off x="505997" y="1223698"/>
            <a:ext cx="4351789" cy="3170099"/>
          </a:xfrm>
          <a:prstGeom prst="rect">
            <a:avLst/>
          </a:prstGeom>
          <a:noFill/>
        </p:spPr>
        <p:txBody>
          <a:bodyPr wrap="square">
            <a:spAutoFit/>
          </a:bodyPr>
          <a:lstStyle/>
          <a:p>
            <a:pPr algn="ctr"/>
            <a:r>
              <a:rPr lang="pt-BR" sz="2000" b="1" dirty="0"/>
              <a:t>Atualmente os carros autônomos ainda são raros, mas já estão presentes nas pistas ao redor do mundo. Grandes empresas de tecnologia, como a Tesla, Google e Apple, e as tradicionais montadoras como a Chevrolet e Volkswagen, vem trabalhando em formas para conseguir que os carros que dirijam sozinhos seja uma realidade, não algo no futuro.</a:t>
            </a:r>
          </a:p>
        </p:txBody>
      </p:sp>
      <p:pic>
        <p:nvPicPr>
          <p:cNvPr id="4" name="Imagem 3">
            <a:extLst>
              <a:ext uri="{FF2B5EF4-FFF2-40B4-BE49-F238E27FC236}">
                <a16:creationId xmlns:a16="http://schemas.microsoft.com/office/drawing/2014/main" id="{2D3C3413-53F2-4B07-A8A7-13E427D8E26E}"/>
              </a:ext>
            </a:extLst>
          </p:cNvPr>
          <p:cNvPicPr>
            <a:picLocks noChangeAspect="1"/>
          </p:cNvPicPr>
          <p:nvPr/>
        </p:nvPicPr>
        <p:blipFill>
          <a:blip r:embed="rId3"/>
          <a:stretch>
            <a:fillRect/>
          </a:stretch>
        </p:blipFill>
        <p:spPr>
          <a:xfrm>
            <a:off x="7763003" y="1223698"/>
            <a:ext cx="4111520" cy="2226546"/>
          </a:xfrm>
          <a:prstGeom prst="rect">
            <a:avLst/>
          </a:prstGeom>
        </p:spPr>
      </p:pic>
      <p:sp>
        <p:nvSpPr>
          <p:cNvPr id="12" name="CaixaDeTexto 11">
            <a:extLst>
              <a:ext uri="{FF2B5EF4-FFF2-40B4-BE49-F238E27FC236}">
                <a16:creationId xmlns:a16="http://schemas.microsoft.com/office/drawing/2014/main" id="{EB903682-C07F-4CDE-865B-23F1AEDCFC17}"/>
              </a:ext>
            </a:extLst>
          </p:cNvPr>
          <p:cNvSpPr txBox="1"/>
          <p:nvPr/>
        </p:nvSpPr>
        <p:spPr>
          <a:xfrm>
            <a:off x="8229775" y="3450244"/>
            <a:ext cx="3269609" cy="369332"/>
          </a:xfrm>
          <a:prstGeom prst="rect">
            <a:avLst/>
          </a:prstGeom>
          <a:noFill/>
        </p:spPr>
        <p:txBody>
          <a:bodyPr wrap="square">
            <a:spAutoFit/>
          </a:bodyPr>
          <a:lstStyle/>
          <a:p>
            <a:pPr algn="ctr"/>
            <a:r>
              <a:rPr lang="pt-BR" dirty="0" err="1"/>
              <a:t>Wayno</a:t>
            </a:r>
            <a:r>
              <a:rPr lang="pt-BR" dirty="0"/>
              <a:t>, desenvolvido pela Google</a:t>
            </a:r>
          </a:p>
        </p:txBody>
      </p:sp>
      <p:pic>
        <p:nvPicPr>
          <p:cNvPr id="10" name="Imagem 9">
            <a:extLst>
              <a:ext uri="{FF2B5EF4-FFF2-40B4-BE49-F238E27FC236}">
                <a16:creationId xmlns:a16="http://schemas.microsoft.com/office/drawing/2014/main" id="{7AB52E79-7CE3-4309-B3F9-DD55092F1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925" y="3900776"/>
            <a:ext cx="3829343" cy="2226546"/>
          </a:xfrm>
          <a:prstGeom prst="rect">
            <a:avLst/>
          </a:prstGeom>
        </p:spPr>
      </p:pic>
      <p:sp>
        <p:nvSpPr>
          <p:cNvPr id="15" name="CaixaDeTexto 14">
            <a:extLst>
              <a:ext uri="{FF2B5EF4-FFF2-40B4-BE49-F238E27FC236}">
                <a16:creationId xmlns:a16="http://schemas.microsoft.com/office/drawing/2014/main" id="{611F0AC9-2B8F-4B94-BC91-1028B462AE4C}"/>
              </a:ext>
            </a:extLst>
          </p:cNvPr>
          <p:cNvSpPr txBox="1"/>
          <p:nvPr/>
        </p:nvSpPr>
        <p:spPr>
          <a:xfrm>
            <a:off x="5512791" y="6130681"/>
            <a:ext cx="3269609" cy="369332"/>
          </a:xfrm>
          <a:prstGeom prst="rect">
            <a:avLst/>
          </a:prstGeom>
          <a:noFill/>
        </p:spPr>
        <p:txBody>
          <a:bodyPr wrap="square">
            <a:spAutoFit/>
          </a:bodyPr>
          <a:lstStyle/>
          <a:p>
            <a:pPr algn="ctr"/>
            <a:r>
              <a:rPr lang="pt-BR" dirty="0"/>
              <a:t>Tesla, 2025</a:t>
            </a:r>
          </a:p>
        </p:txBody>
      </p:sp>
    </p:spTree>
    <p:extLst>
      <p:ext uri="{BB962C8B-B14F-4D97-AF65-F5344CB8AC3E}">
        <p14:creationId xmlns:p14="http://schemas.microsoft.com/office/powerpoint/2010/main" val="3194435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A748D-BEEC-43A4-BFF3-B31C0275A5D9}"/>
              </a:ext>
            </a:extLst>
          </p:cNvPr>
          <p:cNvSpPr>
            <a:spLocks noGrp="1"/>
          </p:cNvSpPr>
          <p:nvPr>
            <p:ph type="title"/>
          </p:nvPr>
        </p:nvSpPr>
        <p:spPr>
          <a:xfrm>
            <a:off x="919119" y="148206"/>
            <a:ext cx="10353762" cy="1257300"/>
          </a:xfrm>
        </p:spPr>
        <p:txBody>
          <a:bodyPr rtlCol="0">
            <a:normAutofit/>
          </a:bodyPr>
          <a:lstStyle/>
          <a:p>
            <a:pPr rtl="0"/>
            <a:r>
              <a:rPr lang="pt-BR" dirty="0"/>
              <a:t>Antenas de Transmissão </a:t>
            </a:r>
            <a:r>
              <a:rPr lang="pt-BR" dirty="0" err="1"/>
              <a:t>Vs</a:t>
            </a:r>
            <a:r>
              <a:rPr lang="pt-BR" dirty="0"/>
              <a:t> Sensores e IA</a:t>
            </a:r>
            <a:endParaRPr lang="pt-br" dirty="0"/>
          </a:p>
        </p:txBody>
      </p:sp>
      <p:sp>
        <p:nvSpPr>
          <p:cNvPr id="8" name="CaixaDeTexto 7">
            <a:extLst>
              <a:ext uri="{FF2B5EF4-FFF2-40B4-BE49-F238E27FC236}">
                <a16:creationId xmlns:a16="http://schemas.microsoft.com/office/drawing/2014/main" id="{4F5D7FAF-96C4-4DBD-B208-0B8EBE3BC662}"/>
              </a:ext>
            </a:extLst>
          </p:cNvPr>
          <p:cNvSpPr txBox="1"/>
          <p:nvPr/>
        </p:nvSpPr>
        <p:spPr>
          <a:xfrm>
            <a:off x="919119" y="4200958"/>
            <a:ext cx="4351789" cy="1754326"/>
          </a:xfrm>
          <a:prstGeom prst="rect">
            <a:avLst/>
          </a:prstGeom>
          <a:noFill/>
        </p:spPr>
        <p:txBody>
          <a:bodyPr wrap="square">
            <a:spAutoFit/>
          </a:bodyPr>
          <a:lstStyle/>
          <a:p>
            <a:pPr algn="ctr"/>
            <a:r>
              <a:rPr lang="pt-BR" dirty="0"/>
              <a:t>O automóvel em questão era um Chandler 1926, equipado com uma antena transmissora e pequenos motores que controlavam aceleração, frenagem, direção e buzina do veículo. Apelidado de “Maravilha Americana” pela imprensa.</a:t>
            </a:r>
          </a:p>
        </p:txBody>
      </p:sp>
      <p:sp>
        <p:nvSpPr>
          <p:cNvPr id="9" name="CaixaDeTexto 8">
            <a:extLst>
              <a:ext uri="{FF2B5EF4-FFF2-40B4-BE49-F238E27FC236}">
                <a16:creationId xmlns:a16="http://schemas.microsoft.com/office/drawing/2014/main" id="{2B7507FB-2269-4D6D-9063-AEAFF71994A3}"/>
              </a:ext>
            </a:extLst>
          </p:cNvPr>
          <p:cNvSpPr txBox="1"/>
          <p:nvPr/>
        </p:nvSpPr>
        <p:spPr>
          <a:xfrm>
            <a:off x="1191166" y="3778034"/>
            <a:ext cx="3840060" cy="369332"/>
          </a:xfrm>
          <a:prstGeom prst="rect">
            <a:avLst/>
          </a:prstGeom>
          <a:noFill/>
        </p:spPr>
        <p:txBody>
          <a:bodyPr wrap="square">
            <a:spAutoFit/>
          </a:bodyPr>
          <a:lstStyle/>
          <a:p>
            <a:pPr algn="ctr"/>
            <a:r>
              <a:rPr lang="pt-BR" dirty="0"/>
              <a:t>Chandler, 1926</a:t>
            </a:r>
          </a:p>
        </p:txBody>
      </p:sp>
      <p:pic>
        <p:nvPicPr>
          <p:cNvPr id="5" name="Imagem 4">
            <a:extLst>
              <a:ext uri="{FF2B5EF4-FFF2-40B4-BE49-F238E27FC236}">
                <a16:creationId xmlns:a16="http://schemas.microsoft.com/office/drawing/2014/main" id="{453832AF-A64F-4FB1-A7CF-D77F42260171}"/>
              </a:ext>
            </a:extLst>
          </p:cNvPr>
          <p:cNvPicPr>
            <a:picLocks noChangeAspect="1"/>
          </p:cNvPicPr>
          <p:nvPr/>
        </p:nvPicPr>
        <p:blipFill>
          <a:blip r:embed="rId3"/>
          <a:stretch>
            <a:fillRect/>
          </a:stretch>
        </p:blipFill>
        <p:spPr>
          <a:xfrm>
            <a:off x="878605" y="1462889"/>
            <a:ext cx="4465182" cy="2350094"/>
          </a:xfrm>
          <a:prstGeom prst="rect">
            <a:avLst/>
          </a:prstGeom>
        </p:spPr>
      </p:pic>
      <p:sp>
        <p:nvSpPr>
          <p:cNvPr id="13" name="CaixaDeTexto 12">
            <a:extLst>
              <a:ext uri="{FF2B5EF4-FFF2-40B4-BE49-F238E27FC236}">
                <a16:creationId xmlns:a16="http://schemas.microsoft.com/office/drawing/2014/main" id="{5E501005-2E04-42D3-BE60-92F1D9227C10}"/>
              </a:ext>
            </a:extLst>
          </p:cNvPr>
          <p:cNvSpPr txBox="1"/>
          <p:nvPr/>
        </p:nvSpPr>
        <p:spPr>
          <a:xfrm>
            <a:off x="6274601" y="4322561"/>
            <a:ext cx="4351788" cy="1477328"/>
          </a:xfrm>
          <a:prstGeom prst="rect">
            <a:avLst/>
          </a:prstGeom>
          <a:noFill/>
        </p:spPr>
        <p:txBody>
          <a:bodyPr wrap="square">
            <a:spAutoFit/>
          </a:bodyPr>
          <a:lstStyle/>
          <a:p>
            <a:pPr algn="ctr"/>
            <a:r>
              <a:rPr lang="pt-BR" dirty="0"/>
              <a:t>São muitos os componentes necessários para que um carro se locomova total ou parcialmente sozinho. Entre os principais podemos citar: sensores, câmeras, radares e sistemas de segurança.</a:t>
            </a:r>
          </a:p>
        </p:txBody>
      </p:sp>
      <p:sp>
        <p:nvSpPr>
          <p:cNvPr id="14" name="CaixaDeTexto 13">
            <a:extLst>
              <a:ext uri="{FF2B5EF4-FFF2-40B4-BE49-F238E27FC236}">
                <a16:creationId xmlns:a16="http://schemas.microsoft.com/office/drawing/2014/main" id="{4EF9CE57-6F40-4312-A5AD-6CB105C3EDE0}"/>
              </a:ext>
            </a:extLst>
          </p:cNvPr>
          <p:cNvSpPr txBox="1"/>
          <p:nvPr/>
        </p:nvSpPr>
        <p:spPr>
          <a:xfrm>
            <a:off x="6530464" y="3778034"/>
            <a:ext cx="3840060" cy="369332"/>
          </a:xfrm>
          <a:prstGeom prst="rect">
            <a:avLst/>
          </a:prstGeom>
          <a:noFill/>
        </p:spPr>
        <p:txBody>
          <a:bodyPr wrap="square">
            <a:spAutoFit/>
          </a:bodyPr>
          <a:lstStyle/>
          <a:p>
            <a:pPr algn="ctr"/>
            <a:r>
              <a:rPr lang="pt-BR" dirty="0"/>
              <a:t>Aranha e </a:t>
            </a:r>
            <a:r>
              <a:rPr lang="pt-BR" dirty="0" err="1"/>
              <a:t>Coronato</a:t>
            </a:r>
            <a:r>
              <a:rPr lang="pt-BR" dirty="0"/>
              <a:t>, 2019</a:t>
            </a:r>
          </a:p>
        </p:txBody>
      </p:sp>
      <p:pic>
        <p:nvPicPr>
          <p:cNvPr id="16" name="Imagem 15">
            <a:extLst>
              <a:ext uri="{FF2B5EF4-FFF2-40B4-BE49-F238E27FC236}">
                <a16:creationId xmlns:a16="http://schemas.microsoft.com/office/drawing/2014/main" id="{488060D4-FC1D-4806-9FDE-FCFFB34AF5A5}"/>
              </a:ext>
            </a:extLst>
          </p:cNvPr>
          <p:cNvPicPr>
            <a:picLocks noChangeAspect="1"/>
          </p:cNvPicPr>
          <p:nvPr/>
        </p:nvPicPr>
        <p:blipFill>
          <a:blip r:embed="rId4"/>
          <a:stretch>
            <a:fillRect/>
          </a:stretch>
        </p:blipFill>
        <p:spPr>
          <a:xfrm>
            <a:off x="6180584" y="1462889"/>
            <a:ext cx="4539821" cy="2350094"/>
          </a:xfrm>
          <a:prstGeom prst="rect">
            <a:avLst/>
          </a:prstGeom>
        </p:spPr>
      </p:pic>
    </p:spTree>
    <p:extLst>
      <p:ext uri="{BB962C8B-B14F-4D97-AF65-F5344CB8AC3E}">
        <p14:creationId xmlns:p14="http://schemas.microsoft.com/office/powerpoint/2010/main" val="215098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A748D-BEEC-43A4-BFF3-B31C0275A5D9}"/>
              </a:ext>
            </a:extLst>
          </p:cNvPr>
          <p:cNvSpPr>
            <a:spLocks noGrp="1"/>
          </p:cNvSpPr>
          <p:nvPr>
            <p:ph type="title"/>
          </p:nvPr>
        </p:nvSpPr>
        <p:spPr>
          <a:xfrm>
            <a:off x="919119" y="148206"/>
            <a:ext cx="10353762" cy="1257300"/>
          </a:xfrm>
        </p:spPr>
        <p:txBody>
          <a:bodyPr rtlCol="0">
            <a:normAutofit fontScale="90000"/>
          </a:bodyPr>
          <a:lstStyle/>
          <a:p>
            <a:pPr rtl="0"/>
            <a:r>
              <a:rPr lang="pt-BR" dirty="0"/>
              <a:t>Sistema de Detecção de Objetos para Evitar Colisões</a:t>
            </a:r>
            <a:endParaRPr lang="pt-br" dirty="0"/>
          </a:p>
        </p:txBody>
      </p:sp>
      <p:sp>
        <p:nvSpPr>
          <p:cNvPr id="8" name="CaixaDeTexto 7">
            <a:extLst>
              <a:ext uri="{FF2B5EF4-FFF2-40B4-BE49-F238E27FC236}">
                <a16:creationId xmlns:a16="http://schemas.microsoft.com/office/drawing/2014/main" id="{4F5D7FAF-96C4-4DBD-B208-0B8EBE3BC662}"/>
              </a:ext>
            </a:extLst>
          </p:cNvPr>
          <p:cNvSpPr txBox="1"/>
          <p:nvPr/>
        </p:nvSpPr>
        <p:spPr>
          <a:xfrm>
            <a:off x="335279" y="1382286"/>
            <a:ext cx="4351789" cy="4401205"/>
          </a:xfrm>
          <a:prstGeom prst="rect">
            <a:avLst/>
          </a:prstGeom>
          <a:noFill/>
        </p:spPr>
        <p:txBody>
          <a:bodyPr wrap="square">
            <a:spAutoFit/>
          </a:bodyPr>
          <a:lstStyle/>
          <a:p>
            <a:pPr algn="ctr"/>
            <a:r>
              <a:rPr lang="pt-BR" sz="2000" b="1" dirty="0"/>
              <a:t>Os sistemas de Detecção no geral fazem a detecção através da Divisão da imagem em várias partes e depois em cada “pedaço” da imagem se executa um classificador. Dessa forma, as pontuações altas são consideradas detecções, porém de maneira muito lenta.</a:t>
            </a:r>
          </a:p>
          <a:p>
            <a:pPr algn="ctr"/>
            <a:endParaRPr lang="pt-BR" sz="2000" b="1" dirty="0"/>
          </a:p>
          <a:p>
            <a:pPr algn="ctr"/>
            <a:r>
              <a:rPr lang="pt-BR" sz="2000" b="1" dirty="0"/>
              <a:t>Porém propomos uma única rede neural (classificador) para a imagem toda. Essa rede dividirá a imagem em regiões/caixas delimitadoras que através de probabilidades delimitaram a zona de colisão. </a:t>
            </a:r>
          </a:p>
        </p:txBody>
      </p:sp>
      <mc:AlternateContent xmlns:mc="http://schemas.openxmlformats.org/markup-compatibility/2006" xmlns:pslz="http://schemas.microsoft.com/office/powerpoint/2016/slidezoom">
        <mc:Choice Requires="pslz">
          <p:graphicFrame>
            <p:nvGraphicFramePr>
              <p:cNvPr id="11" name="Zoom de Slide 10">
                <a:extLst>
                  <a:ext uri="{FF2B5EF4-FFF2-40B4-BE49-F238E27FC236}">
                    <a16:creationId xmlns:a16="http://schemas.microsoft.com/office/drawing/2014/main" id="{A1B18BDD-B569-438E-8E93-E895182807DF}"/>
                  </a:ext>
                </a:extLst>
              </p:cNvPr>
              <p:cNvGraphicFramePr>
                <a:graphicFrameLocks noChangeAspect="1"/>
              </p:cNvGraphicFramePr>
              <p:nvPr>
                <p:extLst>
                  <p:ext uri="{D42A27DB-BD31-4B8C-83A1-F6EECF244321}">
                    <p14:modId xmlns:p14="http://schemas.microsoft.com/office/powerpoint/2010/main" val="2957865522"/>
                  </p:ext>
                </p:extLst>
              </p:nvPr>
            </p:nvGraphicFramePr>
            <p:xfrm>
              <a:off x="4831451" y="1382286"/>
              <a:ext cx="7025270" cy="3951714"/>
            </p:xfrm>
            <a:graphic>
              <a:graphicData uri="http://schemas.microsoft.com/office/powerpoint/2016/slidezoom">
                <pslz:sldZm>
                  <pslz:sldZmObj sldId="266" cId="2323219567">
                    <pslz:zmPr id="{4365F324-0994-4377-A066-3E3F85C9D62D}" returnToParent="0" transitionDur="1000">
                      <p166:blipFill xmlns:p166="http://schemas.microsoft.com/office/powerpoint/2016/6/main">
                        <a:blip r:embed="rId3"/>
                        <a:stretch>
                          <a:fillRect/>
                        </a:stretch>
                      </p166:blipFill>
                      <p166:spPr xmlns:p166="http://schemas.microsoft.com/office/powerpoint/2016/6/main">
                        <a:xfrm>
                          <a:off x="0" y="0"/>
                          <a:ext cx="7025270" cy="3951714"/>
                        </a:xfrm>
                        <a:prstGeom prst="rect">
                          <a:avLst/>
                        </a:prstGeom>
                        <a:ln w="3175">
                          <a:solidFill>
                            <a:prstClr val="ltGray"/>
                          </a:solidFill>
                        </a:ln>
                      </p166:spPr>
                    </pslz:zmPr>
                  </pslz:sldZmObj>
                </pslz:sldZm>
              </a:graphicData>
            </a:graphic>
          </p:graphicFrame>
        </mc:Choice>
        <mc:Fallback xmlns="">
          <p:pic>
            <p:nvPicPr>
              <p:cNvPr id="11" name="Zoom de Slide 10">
                <a:hlinkClick r:id="rId4" action="ppaction://hlinksldjump"/>
                <a:extLst>
                  <a:ext uri="{FF2B5EF4-FFF2-40B4-BE49-F238E27FC236}">
                    <a16:creationId xmlns:a16="http://schemas.microsoft.com/office/drawing/2014/main" id="{A1B18BDD-B569-438E-8E93-E895182807DF}"/>
                  </a:ext>
                </a:extLst>
              </p:cNvPr>
              <p:cNvPicPr>
                <a:picLocks noGrp="1" noRot="1" noChangeAspect="1" noMove="1" noResize="1" noEditPoints="1" noAdjustHandles="1" noChangeArrowheads="1" noChangeShapeType="1"/>
              </p:cNvPicPr>
              <p:nvPr/>
            </p:nvPicPr>
            <p:blipFill>
              <a:blip r:embed="rId5"/>
              <a:stretch>
                <a:fillRect/>
              </a:stretch>
            </p:blipFill>
            <p:spPr>
              <a:xfrm>
                <a:off x="4831451" y="1382286"/>
                <a:ext cx="7025270" cy="3951714"/>
              </a:xfrm>
              <a:prstGeom prst="rect">
                <a:avLst/>
              </a:prstGeom>
              <a:ln w="3175">
                <a:solidFill>
                  <a:prstClr val="ltGray"/>
                </a:solidFill>
              </a:ln>
            </p:spPr>
          </p:pic>
        </mc:Fallback>
      </mc:AlternateContent>
    </p:spTree>
    <p:extLst>
      <p:ext uri="{BB962C8B-B14F-4D97-AF65-F5344CB8AC3E}">
        <p14:creationId xmlns:p14="http://schemas.microsoft.com/office/powerpoint/2010/main" val="425616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DBC7A42-94FD-4180-8C0D-3A961B24D334}"/>
              </a:ext>
            </a:extLst>
          </p:cNvPr>
          <p:cNvPicPr>
            <a:picLocks noChangeAspect="1"/>
          </p:cNvPicPr>
          <p:nvPr/>
        </p:nvPicPr>
        <p:blipFill>
          <a:blip r:embed="rId3"/>
          <a:stretch>
            <a:fillRect/>
          </a:stretch>
        </p:blipFill>
        <p:spPr>
          <a:xfrm>
            <a:off x="5415526" y="2567940"/>
            <a:ext cx="6253942" cy="3313604"/>
          </a:xfrm>
          <a:prstGeom prst="rect">
            <a:avLst/>
          </a:prstGeom>
        </p:spPr>
      </p:pic>
      <p:pic>
        <p:nvPicPr>
          <p:cNvPr id="7" name="Imagem 6">
            <a:extLst>
              <a:ext uri="{FF2B5EF4-FFF2-40B4-BE49-F238E27FC236}">
                <a16:creationId xmlns:a16="http://schemas.microsoft.com/office/drawing/2014/main" id="{D87E989D-BE2B-4C62-A4CA-4FC3564697D6}"/>
              </a:ext>
            </a:extLst>
          </p:cNvPr>
          <p:cNvPicPr>
            <a:picLocks noChangeAspect="1"/>
          </p:cNvPicPr>
          <p:nvPr/>
        </p:nvPicPr>
        <p:blipFill>
          <a:blip r:embed="rId4"/>
          <a:stretch>
            <a:fillRect/>
          </a:stretch>
        </p:blipFill>
        <p:spPr>
          <a:xfrm>
            <a:off x="274160" y="450676"/>
            <a:ext cx="5121064" cy="2522220"/>
          </a:xfrm>
          <a:prstGeom prst="rect">
            <a:avLst/>
          </a:prstGeom>
        </p:spPr>
      </p:pic>
      <p:sp>
        <p:nvSpPr>
          <p:cNvPr id="9" name="CaixaDeTexto 8">
            <a:extLst>
              <a:ext uri="{FF2B5EF4-FFF2-40B4-BE49-F238E27FC236}">
                <a16:creationId xmlns:a16="http://schemas.microsoft.com/office/drawing/2014/main" id="{A845DB39-BC0E-4EC1-8A8C-D381E4AAD051}"/>
              </a:ext>
            </a:extLst>
          </p:cNvPr>
          <p:cNvSpPr txBox="1"/>
          <p:nvPr/>
        </p:nvSpPr>
        <p:spPr>
          <a:xfrm>
            <a:off x="1310342" y="2972896"/>
            <a:ext cx="3048699" cy="369332"/>
          </a:xfrm>
          <a:prstGeom prst="rect">
            <a:avLst/>
          </a:prstGeom>
          <a:noFill/>
        </p:spPr>
        <p:txBody>
          <a:bodyPr wrap="square">
            <a:spAutoFit/>
          </a:bodyPr>
          <a:lstStyle/>
          <a:p>
            <a:pPr algn="ctr"/>
            <a:r>
              <a:rPr lang="pt-BR" b="1" dirty="0"/>
              <a:t>Café e Computação, 2021</a:t>
            </a:r>
            <a:endParaRPr lang="pt-BR" dirty="0"/>
          </a:p>
        </p:txBody>
      </p:sp>
      <p:sp>
        <p:nvSpPr>
          <p:cNvPr id="10" name="CaixaDeTexto 9">
            <a:extLst>
              <a:ext uri="{FF2B5EF4-FFF2-40B4-BE49-F238E27FC236}">
                <a16:creationId xmlns:a16="http://schemas.microsoft.com/office/drawing/2014/main" id="{7DFBA0C2-55A4-4F2E-92CB-1D61244E74E4}"/>
              </a:ext>
            </a:extLst>
          </p:cNvPr>
          <p:cNvSpPr txBox="1"/>
          <p:nvPr/>
        </p:nvSpPr>
        <p:spPr>
          <a:xfrm>
            <a:off x="7018147" y="5881544"/>
            <a:ext cx="3048699" cy="369332"/>
          </a:xfrm>
          <a:prstGeom prst="rect">
            <a:avLst/>
          </a:prstGeom>
          <a:noFill/>
        </p:spPr>
        <p:txBody>
          <a:bodyPr wrap="square">
            <a:spAutoFit/>
          </a:bodyPr>
          <a:lstStyle/>
          <a:p>
            <a:pPr algn="ctr"/>
            <a:r>
              <a:rPr lang="pt-BR" b="1" dirty="0"/>
              <a:t>Café e Computação, 2021</a:t>
            </a:r>
            <a:endParaRPr lang="pt-BR" dirty="0"/>
          </a:p>
        </p:txBody>
      </p:sp>
    </p:spTree>
    <p:extLst>
      <p:ext uri="{BB962C8B-B14F-4D97-AF65-F5344CB8AC3E}">
        <p14:creationId xmlns:p14="http://schemas.microsoft.com/office/powerpoint/2010/main" val="23232195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8626_TF12214701" id="{5D565F68-5A4C-4385-9096-18BECD4C5627}" vid="{B4809734-240F-4448-8EC4-45DBE2F02D7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{BB2F1E62-98E0-4304-9C69-0FC49CB4FBB4}tf12214701_win32</Template>
  <TotalTime>264</TotalTime>
  <Words>873</Words>
  <Application>Microsoft Office PowerPoint</Application>
  <PresentationFormat>Widescreen</PresentationFormat>
  <Paragraphs>53</Paragraphs>
  <Slides>11</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11</vt:i4>
      </vt:variant>
    </vt:vector>
  </HeadingPairs>
  <TitlesOfParts>
    <vt:vector size="17" baseType="lpstr">
      <vt:lpstr>Arial</vt:lpstr>
      <vt:lpstr>Calibri</vt:lpstr>
      <vt:lpstr>Google Sans</vt:lpstr>
      <vt:lpstr>Goudy Old Style</vt:lpstr>
      <vt:lpstr>Wingdings 2</vt:lpstr>
      <vt:lpstr>SlateVTI</vt:lpstr>
      <vt:lpstr>Detecção de Obstáculos e Sinalização para Veículos Autônomos</vt:lpstr>
      <vt:lpstr>História – Linha do Tempo</vt:lpstr>
      <vt:lpstr>Problemática em Questão</vt:lpstr>
      <vt:lpstr>Como Funciona um Carro Autônomo?</vt:lpstr>
      <vt:lpstr>Os Primeiros Carros Autônomos</vt:lpstr>
      <vt:lpstr>Atualidade</vt:lpstr>
      <vt:lpstr>Antenas de Transmissão Vs Sensores e IA</vt:lpstr>
      <vt:lpstr>Sistema de Detecção de Objetos para Evitar Colisões</vt:lpstr>
      <vt:lpstr>Apresentação do PowerPoint</vt:lpstr>
      <vt:lpstr>Funcionalidade Yolo/Darknet</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Detecção de Obstáculos e Sinalização para Veículos Autônomos</dc:title>
  <dc:creator>Raphael Veras</dc:creator>
  <cp:lastModifiedBy>Raphael Veras</cp:lastModifiedBy>
  <cp:revision>22</cp:revision>
  <dcterms:created xsi:type="dcterms:W3CDTF">2025-03-25T21:10:23Z</dcterms:created>
  <dcterms:modified xsi:type="dcterms:W3CDTF">2025-04-03T22:28:20Z</dcterms:modified>
</cp:coreProperties>
</file>